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1"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5143500" cx="9144000"/>
  <p:notesSz cx="6858000" cy="9144000"/>
  <p:embeddedFontLst>
    <p:embeddedFont>
      <p:font typeface="Roboto"/>
      <p:regular r:id="rId32"/>
      <p:bold r:id="rId33"/>
      <p:italic r:id="rId34"/>
      <p:boldItalic r:id="rId35"/>
    </p:embeddedFont>
    <p:embeddedFont>
      <p:font typeface="Playfair Display"/>
      <p:regular r:id="rId36"/>
      <p:bold r:id="rId37"/>
      <p:italic r:id="rId38"/>
      <p:boldItalic r:id="rId39"/>
    </p:embeddedFont>
    <p:embeddedFont>
      <p:font typeface="Nixie One"/>
      <p:regular r:id="rId40"/>
    </p:embeddedFont>
    <p:embeddedFont>
      <p:font typeface="Poppins"/>
      <p:regular r:id="rId41"/>
      <p:bold r:id="rId42"/>
      <p:italic r:id="rId43"/>
      <p:boldItalic r:id="rId44"/>
    </p:embeddedFont>
    <p:embeddedFont>
      <p:font typeface="Montserrat"/>
      <p:regular r:id="rId45"/>
      <p:bold r:id="rId46"/>
      <p:italic r:id="rId47"/>
      <p:boldItalic r:id="rId48"/>
    </p:embeddedFont>
    <p:embeddedFont>
      <p:font typeface="Poppins Light"/>
      <p:regular r:id="rId49"/>
      <p:bold r:id="rId50"/>
      <p:italic r:id="rId51"/>
      <p:boldItalic r:id="rId52"/>
    </p:embeddedFont>
    <p:embeddedFont>
      <p:font typeface="Roboto Condensed"/>
      <p:regular r:id="rId53"/>
      <p:bold r:id="rId54"/>
      <p:italic r:id="rId55"/>
      <p:boldItalic r:id="rId56"/>
    </p:embeddedFont>
    <p:embeddedFont>
      <p:font typeface="Oswald"/>
      <p:regular r:id="rId57"/>
      <p:bold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4119F28-8869-4C00-B970-82B24CFC9862}">
  <a:tblStyle styleId="{44119F28-8869-4C00-B970-82B24CFC9862}"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NixieOne-regular.fntdata"/><Relationship Id="rId42" Type="http://schemas.openxmlformats.org/officeDocument/2006/relationships/font" Target="fonts/Poppins-bold.fntdata"/><Relationship Id="rId41" Type="http://schemas.openxmlformats.org/officeDocument/2006/relationships/font" Target="fonts/Poppins-regular.fntdata"/><Relationship Id="rId44" Type="http://schemas.openxmlformats.org/officeDocument/2006/relationships/font" Target="fonts/Poppins-boldItalic.fntdata"/><Relationship Id="rId43" Type="http://schemas.openxmlformats.org/officeDocument/2006/relationships/font" Target="fonts/Poppins-italic.fntdata"/><Relationship Id="rId46" Type="http://schemas.openxmlformats.org/officeDocument/2006/relationships/font" Target="fonts/Montserrat-bold.fntdata"/><Relationship Id="rId45" Type="http://schemas.openxmlformats.org/officeDocument/2006/relationships/font" Target="fonts/Montserrat-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Montserrat-boldItalic.fntdata"/><Relationship Id="rId47" Type="http://schemas.openxmlformats.org/officeDocument/2006/relationships/font" Target="fonts/Montserrat-italic.fntdata"/><Relationship Id="rId49" Type="http://schemas.openxmlformats.org/officeDocument/2006/relationships/font" Target="fonts/PoppinsLight-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font" Target="fonts/Roboto-bold.fntdata"/><Relationship Id="rId32" Type="http://schemas.openxmlformats.org/officeDocument/2006/relationships/font" Target="fonts/Roboto-regular.fntdata"/><Relationship Id="rId35" Type="http://schemas.openxmlformats.org/officeDocument/2006/relationships/font" Target="fonts/Roboto-boldItalic.fntdata"/><Relationship Id="rId34" Type="http://schemas.openxmlformats.org/officeDocument/2006/relationships/font" Target="fonts/Roboto-italic.fntdata"/><Relationship Id="rId37" Type="http://schemas.openxmlformats.org/officeDocument/2006/relationships/font" Target="fonts/PlayfairDisplay-bold.fntdata"/><Relationship Id="rId36" Type="http://schemas.openxmlformats.org/officeDocument/2006/relationships/font" Target="fonts/PlayfairDisplay-regular.fntdata"/><Relationship Id="rId39" Type="http://schemas.openxmlformats.org/officeDocument/2006/relationships/font" Target="fonts/PlayfairDisplay-boldItalic.fntdata"/><Relationship Id="rId38" Type="http://schemas.openxmlformats.org/officeDocument/2006/relationships/font" Target="fonts/PlayfairDisplay-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PoppinsLight-italic.fntdata"/><Relationship Id="rId50" Type="http://schemas.openxmlformats.org/officeDocument/2006/relationships/font" Target="fonts/PoppinsLight-bold.fntdata"/><Relationship Id="rId53" Type="http://schemas.openxmlformats.org/officeDocument/2006/relationships/font" Target="fonts/RobotoCondensed-regular.fntdata"/><Relationship Id="rId52" Type="http://schemas.openxmlformats.org/officeDocument/2006/relationships/font" Target="fonts/PoppinsLight-boldItalic.fntdata"/><Relationship Id="rId11" Type="http://schemas.openxmlformats.org/officeDocument/2006/relationships/slide" Target="slides/slide5.xml"/><Relationship Id="rId55" Type="http://schemas.openxmlformats.org/officeDocument/2006/relationships/font" Target="fonts/RobotoCondensed-italic.fntdata"/><Relationship Id="rId10" Type="http://schemas.openxmlformats.org/officeDocument/2006/relationships/slide" Target="slides/slide4.xml"/><Relationship Id="rId54" Type="http://schemas.openxmlformats.org/officeDocument/2006/relationships/font" Target="fonts/RobotoCondensed-bold.fntdata"/><Relationship Id="rId13" Type="http://schemas.openxmlformats.org/officeDocument/2006/relationships/slide" Target="slides/slide7.xml"/><Relationship Id="rId57" Type="http://schemas.openxmlformats.org/officeDocument/2006/relationships/font" Target="fonts/Oswald-regular.fntdata"/><Relationship Id="rId12" Type="http://schemas.openxmlformats.org/officeDocument/2006/relationships/slide" Target="slides/slide6.xml"/><Relationship Id="rId56" Type="http://schemas.openxmlformats.org/officeDocument/2006/relationships/font" Target="fonts/RobotoCondensed-boldItalic.fntdata"/><Relationship Id="rId15" Type="http://schemas.openxmlformats.org/officeDocument/2006/relationships/slide" Target="slides/slide9.xml"/><Relationship Id="rId14" Type="http://schemas.openxmlformats.org/officeDocument/2006/relationships/slide" Target="slides/slide8.xml"/><Relationship Id="rId58" Type="http://schemas.openxmlformats.org/officeDocument/2006/relationships/font" Target="fonts/Oswald-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5LadSZ-tB_A"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fbb79e9e62_0_3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1fbb79e9e62_0_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1fbb79e9e62_0_3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1fbb79e9e62_0_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50000"/>
              </a:lnSpc>
              <a:spcBef>
                <a:spcPts val="0"/>
              </a:spcBef>
              <a:spcAft>
                <a:spcPts val="0"/>
              </a:spcAft>
              <a:buNone/>
            </a:pPr>
            <a:r>
              <a:t/>
            </a:r>
            <a:endParaRPr sz="1200">
              <a:solidFill>
                <a:schemeClr val="dk1"/>
              </a:solidFill>
              <a:highlight>
                <a:srgbClr val="FFFFFF"/>
              </a:highlight>
            </a:endParaRPr>
          </a:p>
          <a:p>
            <a:pPr indent="0" lvl="0" marL="0" rtl="0" algn="l">
              <a:lnSpc>
                <a:spcPct val="150000"/>
              </a:lnSpc>
              <a:spcBef>
                <a:spcPts val="0"/>
              </a:spcBef>
              <a:spcAft>
                <a:spcPts val="0"/>
              </a:spcAft>
              <a:buNone/>
            </a:pPr>
            <a:r>
              <a:t/>
            </a:r>
            <a:endParaRPr sz="1200">
              <a:solidFill>
                <a:schemeClr val="dk1"/>
              </a:solidFill>
              <a:highlight>
                <a:schemeClr val="lt1"/>
              </a:highlight>
            </a:endParaRPr>
          </a:p>
          <a:p>
            <a:pPr indent="0" lvl="0" marL="0" rtl="0" algn="l">
              <a:lnSpc>
                <a:spcPct val="150000"/>
              </a:lnSpc>
              <a:spcBef>
                <a:spcPts val="0"/>
              </a:spcBef>
              <a:spcAft>
                <a:spcPts val="0"/>
              </a:spcAft>
              <a:buNone/>
            </a:pPr>
            <a:r>
              <a:t/>
            </a:r>
            <a:endParaRPr sz="1200">
              <a:solidFill>
                <a:schemeClr val="dk1"/>
              </a:solidFill>
              <a:highlight>
                <a:schemeClr val="lt1"/>
              </a:highligh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35ed75ccf_0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35ed75ccf_0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fbb79e9e62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1fbb79e9e62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1fbb79e9e62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1fbb79e9e62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rgbClr val="595959"/>
                </a:solidFill>
              </a:rPr>
              <a:t>We are a volunteer group of parents, family members, &amp; community supporters who partner with the Gateway team to work to enhance campus community, provide school support, and help enrich our students’ collective experience.</a:t>
            </a:r>
            <a:endParaRPr sz="18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1fbb79e9e62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1fbb79e9e62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1fbb79e9e62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1fbb79e9e62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190500" lvl="0" marL="285750" rtl="0" algn="l">
              <a:lnSpc>
                <a:spcPct val="115000"/>
              </a:lnSpc>
              <a:spcBef>
                <a:spcPts val="1500"/>
              </a:spcBef>
              <a:spcAft>
                <a:spcPts val="0"/>
              </a:spcAft>
              <a:buClr>
                <a:schemeClr val="dk1"/>
              </a:buClr>
              <a:buSzPts val="1200"/>
              <a:buFont typeface="Calibri"/>
              <a:buChar char="❖"/>
            </a:pPr>
            <a:r>
              <a:rPr lang="en" sz="1200">
                <a:solidFill>
                  <a:schemeClr val="dk1"/>
                </a:solidFill>
              </a:rPr>
              <a:t>AGC fundraising directly supports our students in many vital ways including:</a:t>
            </a:r>
            <a:endParaRPr sz="1200">
              <a:solidFill>
                <a:schemeClr val="dk1"/>
              </a:solidFill>
            </a:endParaRPr>
          </a:p>
          <a:p>
            <a:pPr indent="-190500" lvl="1" marL="571500" rtl="0" algn="l">
              <a:lnSpc>
                <a:spcPct val="115000"/>
              </a:lnSpc>
              <a:spcBef>
                <a:spcPts val="0"/>
              </a:spcBef>
              <a:spcAft>
                <a:spcPts val="0"/>
              </a:spcAft>
              <a:buClr>
                <a:schemeClr val="lt1"/>
              </a:buClr>
              <a:buSzPts val="1200"/>
              <a:buFont typeface="Calibri"/>
              <a:buChar char="➢"/>
            </a:pPr>
            <a:r>
              <a:t/>
            </a:r>
            <a:endParaRPr sz="100">
              <a:solidFill>
                <a:schemeClr val="dk1"/>
              </a:solidFill>
            </a:endParaRPr>
          </a:p>
          <a:p>
            <a:pPr indent="-190500" lvl="1" marL="571500" rtl="0" algn="l">
              <a:lnSpc>
                <a:spcPct val="115000"/>
              </a:lnSpc>
              <a:spcBef>
                <a:spcPts val="0"/>
              </a:spcBef>
              <a:spcAft>
                <a:spcPts val="0"/>
              </a:spcAft>
              <a:buClr>
                <a:schemeClr val="dk1"/>
              </a:buClr>
              <a:buSzPts val="1200"/>
              <a:buFont typeface="Calibri"/>
              <a:buChar char="➢"/>
            </a:pPr>
            <a:r>
              <a:rPr lang="en" sz="1200">
                <a:solidFill>
                  <a:schemeClr val="dk1"/>
                </a:solidFill>
              </a:rPr>
              <a:t>Campus Beautification Projects (EX: water bottle filling stations)</a:t>
            </a:r>
            <a:endParaRPr sz="1200">
              <a:solidFill>
                <a:schemeClr val="dk1"/>
              </a:solidFill>
            </a:endParaRPr>
          </a:p>
          <a:p>
            <a:pPr indent="-190500" lvl="1" marL="571500" rtl="0" algn="l">
              <a:lnSpc>
                <a:spcPct val="115000"/>
              </a:lnSpc>
              <a:spcBef>
                <a:spcPts val="0"/>
              </a:spcBef>
              <a:spcAft>
                <a:spcPts val="0"/>
              </a:spcAft>
              <a:buClr>
                <a:schemeClr val="dk1"/>
              </a:buClr>
              <a:buSzPts val="1200"/>
              <a:buFont typeface="Calibri"/>
              <a:buChar char="➢"/>
            </a:pPr>
            <a:r>
              <a:rPr lang="en" sz="1200">
                <a:solidFill>
                  <a:schemeClr val="dk1"/>
                </a:solidFill>
              </a:rPr>
              <a:t>Classroom Accounts</a:t>
            </a:r>
            <a:endParaRPr sz="1200">
              <a:solidFill>
                <a:schemeClr val="dk1"/>
              </a:solidFill>
            </a:endParaRPr>
          </a:p>
          <a:p>
            <a:pPr indent="-190500" lvl="1" marL="571500" rtl="0" algn="l">
              <a:lnSpc>
                <a:spcPct val="115000"/>
              </a:lnSpc>
              <a:spcBef>
                <a:spcPts val="0"/>
              </a:spcBef>
              <a:spcAft>
                <a:spcPts val="0"/>
              </a:spcAft>
              <a:buClr>
                <a:schemeClr val="dk1"/>
              </a:buClr>
              <a:buSzPts val="1200"/>
              <a:buFont typeface="Calibri"/>
              <a:buChar char="➢"/>
            </a:pPr>
            <a:r>
              <a:rPr lang="en" sz="1200">
                <a:solidFill>
                  <a:schemeClr val="dk1"/>
                </a:solidFill>
              </a:rPr>
              <a:t>Upkeep of the Hub libraries</a:t>
            </a:r>
            <a:endParaRPr sz="1200">
              <a:solidFill>
                <a:schemeClr val="dk1"/>
              </a:solidFill>
            </a:endParaRPr>
          </a:p>
          <a:p>
            <a:pPr indent="-190500" lvl="1" marL="571500" rtl="0" algn="l">
              <a:lnSpc>
                <a:spcPct val="115000"/>
              </a:lnSpc>
              <a:spcBef>
                <a:spcPts val="0"/>
              </a:spcBef>
              <a:spcAft>
                <a:spcPts val="0"/>
              </a:spcAft>
              <a:buClr>
                <a:schemeClr val="dk1"/>
              </a:buClr>
              <a:buSzPts val="1200"/>
              <a:buFont typeface="Calibri"/>
              <a:buChar char="➢"/>
            </a:pPr>
            <a:r>
              <a:rPr lang="en" sz="1200">
                <a:solidFill>
                  <a:schemeClr val="dk1"/>
                </a:solidFill>
              </a:rPr>
              <a:t>Music and art docent instruments and supplies</a:t>
            </a:r>
            <a:endParaRPr sz="1200">
              <a:solidFill>
                <a:schemeClr val="dk1"/>
              </a:solidFill>
            </a:endParaRPr>
          </a:p>
          <a:p>
            <a:pPr indent="-190500" lvl="1" marL="571500" rtl="0" algn="l">
              <a:lnSpc>
                <a:spcPct val="115000"/>
              </a:lnSpc>
              <a:spcBef>
                <a:spcPts val="0"/>
              </a:spcBef>
              <a:spcAft>
                <a:spcPts val="0"/>
              </a:spcAft>
              <a:buClr>
                <a:schemeClr val="dk1"/>
              </a:buClr>
              <a:buSzPts val="1200"/>
              <a:buFont typeface="Arial"/>
              <a:buChar char="➢"/>
            </a:pPr>
            <a:r>
              <a:rPr lang="en" sz="1200">
                <a:solidFill>
                  <a:schemeClr val="dk1"/>
                </a:solidFill>
              </a:rPr>
              <a:t>Staff Appreciation gifts</a:t>
            </a:r>
            <a:endParaRPr sz="1200">
              <a:solidFill>
                <a:schemeClr val="dk1"/>
              </a:solidFill>
            </a:endParaRPr>
          </a:p>
          <a:p>
            <a:pPr indent="-190500" lvl="1" marL="571500" rtl="0" algn="l">
              <a:lnSpc>
                <a:spcPct val="115000"/>
              </a:lnSpc>
              <a:spcBef>
                <a:spcPts val="0"/>
              </a:spcBef>
              <a:spcAft>
                <a:spcPts val="0"/>
              </a:spcAft>
              <a:buClr>
                <a:schemeClr val="dk1"/>
              </a:buClr>
              <a:buSzPts val="1200"/>
              <a:buFont typeface="Calibri"/>
              <a:buChar char="➢"/>
            </a:pPr>
            <a:r>
              <a:rPr lang="en" sz="1200">
                <a:solidFill>
                  <a:schemeClr val="dk1"/>
                </a:solidFill>
              </a:rPr>
              <a:t>Entertaining events throughout the year such as the upcoming Trunk or Treat and Middle School Dance</a:t>
            </a:r>
            <a:r>
              <a:rPr lang="en" sz="1200">
                <a:solidFill>
                  <a:schemeClr val="dk1"/>
                </a:solidFill>
                <a:latin typeface="Calibri"/>
                <a:ea typeface="Calibri"/>
                <a:cs typeface="Calibri"/>
                <a:sym typeface="Calibri"/>
              </a:rPr>
              <a: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1fbb79e9e62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1fbb79e9e62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1fbb79e9e62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1fbb79e9e62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1fbb79e9e62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1fbb79e9e62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Tickets allow for enough candy and food!</a:t>
            </a:r>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1fbb79e9e62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1fbb79e9e62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Tickets allow for enough candy and food!</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highlight>
                <a:srgbClr val="FFFFFF"/>
              </a:highlight>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1fbb79e9e62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1fbb79e9e62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1fbb79e9e62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1fbb79e9e62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1fbb79e9e62_0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1fbb79e9e62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1fbb79e9e62_0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1fbb79e9e62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1fbb79e9e62_0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1fbb79e9e62_0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3e77ea2cc3_0_10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3e77ea2cc3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e77ea2cc3_0_2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3e77ea2cc3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 of Statue of Liberty</a:t>
            </a:r>
            <a:endParaRPr/>
          </a:p>
          <a:p>
            <a:pPr indent="0" lvl="0" marL="0" rtl="0" algn="l">
              <a:spcBef>
                <a:spcPts val="0"/>
              </a:spcBef>
              <a:spcAft>
                <a:spcPts val="0"/>
              </a:spcAft>
              <a:buNone/>
            </a:pPr>
            <a:r>
              <a:rPr lang="en"/>
              <a:t>-Ellis Island</a:t>
            </a:r>
            <a:endParaRPr/>
          </a:p>
          <a:p>
            <a:pPr indent="0" lvl="0" marL="0" rtl="0" algn="l">
              <a:spcBef>
                <a:spcPts val="0"/>
              </a:spcBef>
              <a:spcAft>
                <a:spcPts val="0"/>
              </a:spcAft>
              <a:buNone/>
            </a:pPr>
            <a:r>
              <a:rPr lang="en"/>
              <a:t>-Immigration </a:t>
            </a:r>
            <a:endParaRPr/>
          </a:p>
          <a:p>
            <a:pPr indent="0" lvl="0" marL="0" rtl="0" algn="l">
              <a:spcBef>
                <a:spcPts val="0"/>
              </a:spcBef>
              <a:spcAft>
                <a:spcPts val="0"/>
              </a:spcAft>
              <a:buNone/>
            </a:pPr>
            <a:r>
              <a:rPr lang="en"/>
              <a:t>- </a:t>
            </a:r>
            <a:r>
              <a:rPr lang="en"/>
              <a:t>originally</a:t>
            </a:r>
            <a:r>
              <a:rPr lang="en"/>
              <a:t> designed for the Suez Canal in Egypt </a:t>
            </a:r>
            <a:endParaRPr/>
          </a:p>
          <a:p>
            <a:pPr indent="0" lvl="0" marL="0" rtl="0" algn="l">
              <a:spcBef>
                <a:spcPts val="0"/>
              </a:spcBef>
              <a:spcAft>
                <a:spcPts val="0"/>
              </a:spcAft>
              <a:buNone/>
            </a:pPr>
            <a:r>
              <a:rPr lang="en"/>
              <a:t>-</a:t>
            </a:r>
            <a:r>
              <a:rPr lang="en"/>
              <a:t>Originally</a:t>
            </a:r>
            <a:r>
              <a:rPr lang="en"/>
              <a:t> designed to be a lighthouse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2"/>
              </a:rPr>
              <a:t>https://www.slideshare.net/Meg122/hirsch-presentation</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882625eaf4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882625eaf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lang="en" sz="1400">
                <a:solidFill>
                  <a:schemeClr val="dk1"/>
                </a:solidFill>
              </a:rPr>
              <a:t>What subject areas were represented?</a:t>
            </a:r>
            <a:endParaRPr sz="1400"/>
          </a:p>
          <a:p>
            <a:pPr indent="0" lvl="0" marL="0" rtl="0" algn="l">
              <a:spcBef>
                <a:spcPts val="0"/>
              </a:spcBef>
              <a:spcAft>
                <a:spcPts val="0"/>
              </a:spcAft>
              <a:buNone/>
            </a:pPr>
            <a:r>
              <a:rPr lang="en" sz="1400"/>
              <a:t>What were you feeling when you could identify and share knowledge about what the slide represented?</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solidFill>
                  <a:schemeClr val="dk1"/>
                </a:solidFill>
              </a:rPr>
              <a:t>What were you feeling when you could not  identify and share knowledge about what the slide represented?</a:t>
            </a:r>
            <a:endParaRPr sz="1400">
              <a:solidFill>
                <a:schemeClr val="dk1"/>
              </a:solidFill>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None/>
            </a:pPr>
            <a:r>
              <a:rPr lang="en" sz="1400">
                <a:solidFill>
                  <a:schemeClr val="dk1"/>
                </a:solidFill>
              </a:rPr>
              <a:t>What benefits did those who could identify the slide have vs those who could not?</a:t>
            </a:r>
            <a:endParaRPr sz="1400">
              <a:solidFill>
                <a:schemeClr val="dk1"/>
              </a:solidFill>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None/>
            </a:pPr>
            <a:r>
              <a:rPr lang="en" sz="1400">
                <a:solidFill>
                  <a:schemeClr val="dk1"/>
                </a:solidFill>
              </a:rPr>
              <a:t>How might your experience be similar to that of your students?  </a:t>
            </a:r>
            <a:endParaRPr sz="1400">
              <a:solidFill>
                <a:schemeClr val="dk1"/>
              </a:solidFill>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882625eaf4_0_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882625eaf4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882625eaf4_0_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882625eaf4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882625eaf4_0_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882625eaf4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400db47adc_0_18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400db47adc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sz="1300">
              <a:solidFill>
                <a:schemeClr val="dk1"/>
              </a:solidFill>
              <a:highlight>
                <a:schemeClr val="lt1"/>
              </a:highlight>
            </a:endParaRPr>
          </a:p>
          <a:p>
            <a:pPr indent="0" lvl="0" marL="0" rtl="0" algn="l">
              <a:lnSpc>
                <a:spcPct val="150000"/>
              </a:lnSpc>
              <a:spcBef>
                <a:spcPts val="0"/>
              </a:spcBef>
              <a:spcAft>
                <a:spcPts val="0"/>
              </a:spcAft>
              <a:buNone/>
            </a:pPr>
            <a:r>
              <a:t/>
            </a:r>
            <a:endParaRPr sz="1300">
              <a:solidFill>
                <a:schemeClr val="dk1"/>
              </a:solidFill>
              <a:highlight>
                <a:schemeClr val="lt1"/>
              </a:high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400db47adc_0_15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400db47adc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50000"/>
              </a:lnSpc>
              <a:spcBef>
                <a:spcPts val="0"/>
              </a:spcBef>
              <a:spcAft>
                <a:spcPts val="0"/>
              </a:spcAft>
              <a:buNone/>
            </a:pPr>
            <a:r>
              <a:t/>
            </a:r>
            <a:endParaRPr sz="1200">
              <a:solidFill>
                <a:schemeClr val="dk1"/>
              </a:solidFill>
              <a:highlight>
                <a:srgbClr val="FFFFFF"/>
              </a:highlight>
            </a:endParaRPr>
          </a:p>
          <a:p>
            <a:pPr indent="0" lvl="0" marL="0" rtl="0" algn="l">
              <a:lnSpc>
                <a:spcPct val="150000"/>
              </a:lnSpc>
              <a:spcBef>
                <a:spcPts val="0"/>
              </a:spcBef>
              <a:spcAft>
                <a:spcPts val="0"/>
              </a:spcAft>
              <a:buNone/>
            </a:pPr>
            <a:r>
              <a:t/>
            </a:r>
            <a:endParaRPr sz="1200">
              <a:solidFill>
                <a:schemeClr val="dk1"/>
              </a:solidFill>
              <a:highlight>
                <a:schemeClr val="lt1"/>
              </a:highlight>
            </a:endParaRPr>
          </a:p>
          <a:p>
            <a:pPr indent="0" lvl="0" marL="0" rtl="0" algn="l">
              <a:lnSpc>
                <a:spcPct val="150000"/>
              </a:lnSpc>
              <a:spcBef>
                <a:spcPts val="0"/>
              </a:spcBef>
              <a:spcAft>
                <a:spcPts val="0"/>
              </a:spcAft>
              <a:buNone/>
            </a:pPr>
            <a:r>
              <a:t/>
            </a:r>
            <a:endParaRPr sz="1200">
              <a:solidFill>
                <a:schemeClr val="dk1"/>
              </a:solidFill>
              <a:highlight>
                <a:schemeClr val="lt1"/>
              </a:highligh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p:nvPr/>
        </p:nvSpPr>
        <p:spPr>
          <a:xfrm>
            <a:off x="1592400" y="-407850"/>
            <a:ext cx="5959200" cy="5959200"/>
          </a:xfrm>
          <a:prstGeom prst="ellipse">
            <a:avLst/>
          </a:prstGeom>
          <a:solidFill>
            <a:srgbClr val="000000">
              <a:alpha val="2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501210" y="175873"/>
            <a:ext cx="2451351" cy="2451351"/>
            <a:chOff x="6680825" y="2549350"/>
            <a:chExt cx="1539600" cy="1539600"/>
          </a:xfrm>
        </p:grpSpPr>
        <p:sp>
          <p:nvSpPr>
            <p:cNvPr id="12" name="Google Shape;12;p2"/>
            <p:cNvSpPr/>
            <p:nvPr/>
          </p:nvSpPr>
          <p:spPr>
            <a:xfrm>
              <a:off x="6825669" y="2694194"/>
              <a:ext cx="1249800" cy="1249800"/>
            </a:xfrm>
            <a:prstGeom prst="ellipse">
              <a:avLst/>
            </a:prstGeom>
            <a:solidFill>
              <a:srgbClr val="000000">
                <a:alpha val="188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6894850" y="2763375"/>
              <a:ext cx="1111200" cy="11112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6680825" y="2549350"/>
              <a:ext cx="1539600" cy="1539600"/>
            </a:xfrm>
            <a:prstGeom prst="donut">
              <a:avLst>
                <a:gd fmla="val 495" name="adj"/>
              </a:avLst>
            </a:prstGeom>
            <a:solidFill>
              <a:srgbClr val="000000">
                <a:alpha val="65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 name="Google Shape;15;p2"/>
          <p:cNvGrpSpPr/>
          <p:nvPr/>
        </p:nvGrpSpPr>
        <p:grpSpPr>
          <a:xfrm>
            <a:off x="6427669" y="2502633"/>
            <a:ext cx="2324700" cy="2324700"/>
            <a:chOff x="-474900" y="321200"/>
            <a:chExt cx="2324700" cy="2324700"/>
          </a:xfrm>
        </p:grpSpPr>
        <p:sp>
          <p:nvSpPr>
            <p:cNvPr id="16" name="Google Shape;16;p2"/>
            <p:cNvSpPr/>
            <p:nvPr/>
          </p:nvSpPr>
          <p:spPr>
            <a:xfrm>
              <a:off x="-474900" y="321200"/>
              <a:ext cx="2324700" cy="23247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120725" y="916825"/>
              <a:ext cx="1133400" cy="11334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137125" y="658975"/>
              <a:ext cx="1649100" cy="16491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313650" y="1109750"/>
              <a:ext cx="747600" cy="7476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 name="Google Shape;20;p2"/>
          <p:cNvSpPr txBox="1"/>
          <p:nvPr>
            <p:ph type="ctrTitle"/>
          </p:nvPr>
        </p:nvSpPr>
        <p:spPr>
          <a:xfrm>
            <a:off x="2211600" y="1991850"/>
            <a:ext cx="4720800" cy="1159800"/>
          </a:xfrm>
          <a:prstGeom prst="rect">
            <a:avLst/>
          </a:prstGeom>
          <a:effectLst>
            <a:outerShdw blurRad="85725" rotWithShape="0" algn="bl" dir="5400000" dist="19050">
              <a:srgbClr val="000000">
                <a:alpha val="10000"/>
              </a:srgbClr>
            </a:outerShdw>
          </a:effectLst>
        </p:spPr>
        <p:txBody>
          <a:bodyPr anchorCtr="0" anchor="ctr" bIns="91425" lIns="91425" spcFirstLastPara="1" rIns="91425" wrap="square" tIns="91425">
            <a:noAutofit/>
          </a:bodyPr>
          <a:lstStyle>
            <a:lvl1pPr lvl="0" rtl="0" algn="ctr">
              <a:spcBef>
                <a:spcPts val="0"/>
              </a:spcBef>
              <a:spcAft>
                <a:spcPts val="0"/>
              </a:spcAft>
              <a:buClr>
                <a:srgbClr val="FFFFFF"/>
              </a:buClr>
              <a:buSzPts val="5200"/>
              <a:buNone/>
              <a:defRPr sz="5200">
                <a:solidFill>
                  <a:srgbClr val="FFFFFF"/>
                </a:solidFill>
              </a:defRPr>
            </a:lvl1pPr>
            <a:lvl2pPr lvl="1" rtl="0" algn="ctr">
              <a:spcBef>
                <a:spcPts val="0"/>
              </a:spcBef>
              <a:spcAft>
                <a:spcPts val="0"/>
              </a:spcAft>
              <a:buClr>
                <a:srgbClr val="FFFFFF"/>
              </a:buClr>
              <a:buSzPts val="5200"/>
              <a:buNone/>
              <a:defRPr sz="5200">
                <a:solidFill>
                  <a:srgbClr val="FFFFFF"/>
                </a:solidFill>
              </a:defRPr>
            </a:lvl2pPr>
            <a:lvl3pPr lvl="2" rtl="0" algn="ctr">
              <a:spcBef>
                <a:spcPts val="0"/>
              </a:spcBef>
              <a:spcAft>
                <a:spcPts val="0"/>
              </a:spcAft>
              <a:buClr>
                <a:srgbClr val="FFFFFF"/>
              </a:buClr>
              <a:buSzPts val="5200"/>
              <a:buNone/>
              <a:defRPr sz="5200">
                <a:solidFill>
                  <a:srgbClr val="FFFFFF"/>
                </a:solidFill>
              </a:defRPr>
            </a:lvl3pPr>
            <a:lvl4pPr lvl="3" rtl="0" algn="ctr">
              <a:spcBef>
                <a:spcPts val="0"/>
              </a:spcBef>
              <a:spcAft>
                <a:spcPts val="0"/>
              </a:spcAft>
              <a:buClr>
                <a:srgbClr val="FFFFFF"/>
              </a:buClr>
              <a:buSzPts val="5200"/>
              <a:buNone/>
              <a:defRPr sz="5200">
                <a:solidFill>
                  <a:srgbClr val="FFFFFF"/>
                </a:solidFill>
              </a:defRPr>
            </a:lvl4pPr>
            <a:lvl5pPr lvl="4" rtl="0" algn="ctr">
              <a:spcBef>
                <a:spcPts val="0"/>
              </a:spcBef>
              <a:spcAft>
                <a:spcPts val="0"/>
              </a:spcAft>
              <a:buClr>
                <a:srgbClr val="FFFFFF"/>
              </a:buClr>
              <a:buSzPts val="5200"/>
              <a:buNone/>
              <a:defRPr sz="5200">
                <a:solidFill>
                  <a:srgbClr val="FFFFFF"/>
                </a:solidFill>
              </a:defRPr>
            </a:lvl5pPr>
            <a:lvl6pPr lvl="5" rtl="0" algn="ctr">
              <a:spcBef>
                <a:spcPts val="0"/>
              </a:spcBef>
              <a:spcAft>
                <a:spcPts val="0"/>
              </a:spcAft>
              <a:buClr>
                <a:srgbClr val="FFFFFF"/>
              </a:buClr>
              <a:buSzPts val="5200"/>
              <a:buNone/>
              <a:defRPr sz="5200">
                <a:solidFill>
                  <a:srgbClr val="FFFFFF"/>
                </a:solidFill>
              </a:defRPr>
            </a:lvl6pPr>
            <a:lvl7pPr lvl="6" rtl="0" algn="ctr">
              <a:spcBef>
                <a:spcPts val="0"/>
              </a:spcBef>
              <a:spcAft>
                <a:spcPts val="0"/>
              </a:spcAft>
              <a:buClr>
                <a:srgbClr val="FFFFFF"/>
              </a:buClr>
              <a:buSzPts val="5200"/>
              <a:buNone/>
              <a:defRPr sz="5200">
                <a:solidFill>
                  <a:srgbClr val="FFFFFF"/>
                </a:solidFill>
              </a:defRPr>
            </a:lvl7pPr>
            <a:lvl8pPr lvl="7" rtl="0" algn="ctr">
              <a:spcBef>
                <a:spcPts val="0"/>
              </a:spcBef>
              <a:spcAft>
                <a:spcPts val="0"/>
              </a:spcAft>
              <a:buClr>
                <a:srgbClr val="FFFFFF"/>
              </a:buClr>
              <a:buSzPts val="5200"/>
              <a:buNone/>
              <a:defRPr sz="5200">
                <a:solidFill>
                  <a:srgbClr val="FFFFFF"/>
                </a:solidFill>
              </a:defRPr>
            </a:lvl8pPr>
            <a:lvl9pPr lvl="8" rtl="0" algn="ctr">
              <a:spcBef>
                <a:spcPts val="0"/>
              </a:spcBef>
              <a:spcAft>
                <a:spcPts val="0"/>
              </a:spcAft>
              <a:buClr>
                <a:srgbClr val="FFFFFF"/>
              </a:buClr>
              <a:buSzPts val="5200"/>
              <a:buNone/>
              <a:defRPr sz="5200">
                <a:solidFill>
                  <a:srgbClr val="FFFFFF"/>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 A" type="blank">
  <p:cSld name="BLANK">
    <p:spTree>
      <p:nvGrpSpPr>
        <p:cNvPr id="114" name="Shape 114"/>
        <p:cNvGrpSpPr/>
        <p:nvPr/>
      </p:nvGrpSpPr>
      <p:grpSpPr>
        <a:xfrm>
          <a:off x="0" y="0"/>
          <a:ext cx="0" cy="0"/>
          <a:chOff x="0" y="0"/>
          <a:chExt cx="0" cy="0"/>
        </a:xfrm>
      </p:grpSpPr>
      <p:sp>
        <p:nvSpPr>
          <p:cNvPr id="115" name="Google Shape;115;p11"/>
          <p:cNvSpPr/>
          <p:nvPr/>
        </p:nvSpPr>
        <p:spPr>
          <a:xfrm>
            <a:off x="764000" y="-1236275"/>
            <a:ext cx="7616100" cy="7616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a:off x="1198300" y="-801975"/>
            <a:ext cx="6747000" cy="67470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2267900" y="267625"/>
            <a:ext cx="4608300" cy="46083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704850" y="-2705100"/>
            <a:ext cx="10553700" cy="10553700"/>
          </a:xfrm>
          <a:prstGeom prst="donut">
            <a:avLst>
              <a:gd fmla="val 10467" name="adj"/>
            </a:avLst>
          </a:prstGeom>
          <a:solidFill>
            <a:srgbClr val="000000">
              <a:alpha val="65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 B">
  <p:cSld name="BLANK_2">
    <p:spTree>
      <p:nvGrpSpPr>
        <p:cNvPr id="121" name="Shape 121"/>
        <p:cNvGrpSpPr/>
        <p:nvPr/>
      </p:nvGrpSpPr>
      <p:grpSpPr>
        <a:xfrm>
          <a:off x="0" y="0"/>
          <a:ext cx="0" cy="0"/>
          <a:chOff x="0" y="0"/>
          <a:chExt cx="0" cy="0"/>
        </a:xfrm>
      </p:grpSpPr>
      <p:sp>
        <p:nvSpPr>
          <p:cNvPr id="122" name="Google Shape;122;p12"/>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2"/>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grpSp>
        <p:nvGrpSpPr>
          <p:cNvPr id="124" name="Google Shape;124;p12"/>
          <p:cNvGrpSpPr/>
          <p:nvPr/>
        </p:nvGrpSpPr>
        <p:grpSpPr>
          <a:xfrm>
            <a:off x="818844" y="502333"/>
            <a:ext cx="2324700" cy="2324700"/>
            <a:chOff x="-474900" y="321200"/>
            <a:chExt cx="2324700" cy="2324700"/>
          </a:xfrm>
        </p:grpSpPr>
        <p:sp>
          <p:nvSpPr>
            <p:cNvPr id="125" name="Google Shape;125;p12"/>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2"/>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2"/>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2"/>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9" name="Google Shape;129;p12"/>
          <p:cNvSpPr/>
          <p:nvPr/>
        </p:nvSpPr>
        <p:spPr>
          <a:xfrm>
            <a:off x="1794525" y="-407900"/>
            <a:ext cx="5959200" cy="5959200"/>
          </a:xfrm>
          <a:prstGeom prst="ellipse">
            <a:avLst/>
          </a:prstGeom>
          <a:solidFill>
            <a:srgbClr val="000000">
              <a:alpha val="65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background">
  <p:cSld name="BLANK_1">
    <p:bg>
      <p:bgPr>
        <a:solidFill>
          <a:srgbClr val="000000"/>
        </a:solidFill>
      </p:bgPr>
    </p:bg>
    <p:spTree>
      <p:nvGrpSpPr>
        <p:cNvPr id="130" name="Shape 130"/>
        <p:cNvGrpSpPr/>
        <p:nvPr/>
      </p:nvGrpSpPr>
      <p:grpSpPr>
        <a:xfrm>
          <a:off x="0" y="0"/>
          <a:ext cx="0" cy="0"/>
          <a:chOff x="0" y="0"/>
          <a:chExt cx="0" cy="0"/>
        </a:xfrm>
      </p:grpSpPr>
      <p:sp>
        <p:nvSpPr>
          <p:cNvPr id="131" name="Google Shape;131;p13"/>
          <p:cNvSpPr/>
          <p:nvPr/>
        </p:nvSpPr>
        <p:spPr>
          <a:xfrm>
            <a:off x="-704850" y="-2705100"/>
            <a:ext cx="10553700" cy="10553700"/>
          </a:xfrm>
          <a:prstGeom prst="donut">
            <a:avLst>
              <a:gd fmla="val 104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3"/>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3"/>
          <p:cNvSpPr/>
          <p:nvPr/>
        </p:nvSpPr>
        <p:spPr>
          <a:xfrm>
            <a:off x="764000" y="-1236275"/>
            <a:ext cx="7616100" cy="76161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3"/>
          <p:cNvSpPr/>
          <p:nvPr/>
        </p:nvSpPr>
        <p:spPr>
          <a:xfrm>
            <a:off x="1198300" y="-801975"/>
            <a:ext cx="6747000" cy="67470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3"/>
          <p:cNvSpPr/>
          <p:nvPr/>
        </p:nvSpPr>
        <p:spPr>
          <a:xfrm>
            <a:off x="2267900" y="267625"/>
            <a:ext cx="4608300" cy="46083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3"/>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41" name="Shape 141"/>
        <p:cNvGrpSpPr/>
        <p:nvPr/>
      </p:nvGrpSpPr>
      <p:grpSpPr>
        <a:xfrm>
          <a:off x="0" y="0"/>
          <a:ext cx="0" cy="0"/>
          <a:chOff x="0" y="0"/>
          <a:chExt cx="0" cy="0"/>
        </a:xfrm>
      </p:grpSpPr>
      <p:sp>
        <p:nvSpPr>
          <p:cNvPr id="142" name="Google Shape;142;p15"/>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5"/>
          <p:cNvSpPr/>
          <p:nvPr/>
        </p:nvSpPr>
        <p:spPr>
          <a:xfrm>
            <a:off x="4358475" y="0"/>
            <a:ext cx="38532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5"/>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45" name="Google Shape;145;p15"/>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normAutofit/>
          </a:bodyPr>
          <a:lstStyle>
            <a:lvl1pPr lvl="0"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6" name="Google Shape;146;p1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4"/>
        </a:solidFill>
      </p:bgPr>
    </p:bg>
    <p:spTree>
      <p:nvGrpSpPr>
        <p:cNvPr id="147" name="Shape 147"/>
        <p:cNvGrpSpPr/>
        <p:nvPr/>
      </p:nvGrpSpPr>
      <p:grpSpPr>
        <a:xfrm>
          <a:off x="0" y="0"/>
          <a:ext cx="0" cy="0"/>
          <a:chOff x="0" y="0"/>
          <a:chExt cx="0" cy="0"/>
        </a:xfrm>
      </p:grpSpPr>
      <p:sp>
        <p:nvSpPr>
          <p:cNvPr id="148" name="Google Shape;148;p16"/>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6"/>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50" name="Google Shape;150;p1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1" name="Shape 151"/>
        <p:cNvGrpSpPr/>
        <p:nvPr/>
      </p:nvGrpSpPr>
      <p:grpSpPr>
        <a:xfrm>
          <a:off x="0" y="0"/>
          <a:ext cx="0" cy="0"/>
          <a:chOff x="0" y="0"/>
          <a:chExt cx="0" cy="0"/>
        </a:xfrm>
      </p:grpSpPr>
      <p:sp>
        <p:nvSpPr>
          <p:cNvPr id="152" name="Google Shape;152;p1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53" name="Google Shape;153;p17"/>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54" name="Google Shape;154;p1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55" name="Shape 155"/>
        <p:cNvGrpSpPr/>
        <p:nvPr/>
      </p:nvGrpSpPr>
      <p:grpSpPr>
        <a:xfrm>
          <a:off x="0" y="0"/>
          <a:ext cx="0" cy="0"/>
          <a:chOff x="0" y="0"/>
          <a:chExt cx="0" cy="0"/>
        </a:xfrm>
      </p:grpSpPr>
      <p:sp>
        <p:nvSpPr>
          <p:cNvPr id="156" name="Google Shape;156;p1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57" name="Google Shape;157;p18"/>
          <p:cNvSpPr txBox="1"/>
          <p:nvPr>
            <p:ph idx="1" type="body"/>
          </p:nvPr>
        </p:nvSpPr>
        <p:spPr>
          <a:xfrm>
            <a:off x="311700" y="1234050"/>
            <a:ext cx="3999900" cy="33348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58" name="Google Shape;158;p18"/>
          <p:cNvSpPr txBox="1"/>
          <p:nvPr>
            <p:ph idx="2" type="body"/>
          </p:nvPr>
        </p:nvSpPr>
        <p:spPr>
          <a:xfrm>
            <a:off x="4832400" y="1234050"/>
            <a:ext cx="3999900" cy="33348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59" name="Google Shape;159;p1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0" name="Shape 160"/>
        <p:cNvGrpSpPr/>
        <p:nvPr/>
      </p:nvGrpSpPr>
      <p:grpSpPr>
        <a:xfrm>
          <a:off x="0" y="0"/>
          <a:ext cx="0" cy="0"/>
          <a:chOff x="0" y="0"/>
          <a:chExt cx="0" cy="0"/>
        </a:xfrm>
      </p:grpSpPr>
      <p:sp>
        <p:nvSpPr>
          <p:cNvPr id="161" name="Google Shape;161;p1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62" name="Google Shape;162;p1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63" name="Shape 163"/>
        <p:cNvGrpSpPr/>
        <p:nvPr/>
      </p:nvGrpSpPr>
      <p:grpSpPr>
        <a:xfrm>
          <a:off x="0" y="0"/>
          <a:ext cx="0" cy="0"/>
          <a:chOff x="0" y="0"/>
          <a:chExt cx="0" cy="0"/>
        </a:xfrm>
      </p:grpSpPr>
      <p:sp>
        <p:nvSpPr>
          <p:cNvPr id="164" name="Google Shape;164;p20"/>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65" name="Google Shape;165;p20"/>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66" name="Google Shape;166;p2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167" name="Shape 167"/>
        <p:cNvGrpSpPr/>
        <p:nvPr/>
      </p:nvGrpSpPr>
      <p:grpSpPr>
        <a:xfrm>
          <a:off x="0" y="0"/>
          <a:ext cx="0" cy="0"/>
          <a:chOff x="0" y="0"/>
          <a:chExt cx="0" cy="0"/>
        </a:xfrm>
      </p:grpSpPr>
      <p:sp>
        <p:nvSpPr>
          <p:cNvPr id="168" name="Google Shape;168;p21"/>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169" name="Google Shape;169;p2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rgbClr val="000000"/>
        </a:solidFill>
      </p:bgPr>
    </p:bg>
    <p:spTree>
      <p:nvGrpSpPr>
        <p:cNvPr id="21" name="Shape 21"/>
        <p:cNvGrpSpPr/>
        <p:nvPr/>
      </p:nvGrpSpPr>
      <p:grpSpPr>
        <a:xfrm>
          <a:off x="0" y="0"/>
          <a:ext cx="0" cy="0"/>
          <a:chOff x="0" y="0"/>
          <a:chExt cx="0" cy="0"/>
        </a:xfrm>
      </p:grpSpPr>
      <p:sp>
        <p:nvSpPr>
          <p:cNvPr id="22" name="Google Shape;22;p3"/>
          <p:cNvSpPr/>
          <p:nvPr/>
        </p:nvSpPr>
        <p:spPr>
          <a:xfrm>
            <a:off x="1592400" y="-407850"/>
            <a:ext cx="5959200" cy="5959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 name="Google Shape;23;p3"/>
          <p:cNvGrpSpPr/>
          <p:nvPr/>
        </p:nvGrpSpPr>
        <p:grpSpPr>
          <a:xfrm>
            <a:off x="6427669" y="2502633"/>
            <a:ext cx="2324700" cy="2324700"/>
            <a:chOff x="-474900" y="321200"/>
            <a:chExt cx="2324700" cy="2324700"/>
          </a:xfrm>
        </p:grpSpPr>
        <p:sp>
          <p:nvSpPr>
            <p:cNvPr id="24" name="Google Shape;24;p3"/>
            <p:cNvSpPr/>
            <p:nvPr/>
          </p:nvSpPr>
          <p:spPr>
            <a:xfrm>
              <a:off x="-474900" y="321200"/>
              <a:ext cx="2324700" cy="2324700"/>
            </a:xfrm>
            <a:prstGeom prst="ellipse">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a:off x="120725" y="916825"/>
              <a:ext cx="1133400" cy="1133400"/>
            </a:xfrm>
            <a:prstGeom prst="ellipse">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a:off x="-137125" y="658975"/>
              <a:ext cx="1649100" cy="1649100"/>
            </a:xfrm>
            <a:prstGeom prst="ellipse">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a:off x="313650" y="1109750"/>
              <a:ext cx="747600" cy="747600"/>
            </a:xfrm>
            <a:prstGeom prst="ellipse">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3"/>
          <p:cNvSpPr txBox="1"/>
          <p:nvPr>
            <p:ph type="ctrTitle"/>
          </p:nvPr>
        </p:nvSpPr>
        <p:spPr>
          <a:xfrm>
            <a:off x="2569800" y="2236800"/>
            <a:ext cx="4004400" cy="9567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000000"/>
              </a:buClr>
              <a:buSzPts val="5200"/>
              <a:buNone/>
              <a:defRPr sz="5200">
                <a:solidFill>
                  <a:srgbClr val="000000"/>
                </a:solidFill>
              </a:defRPr>
            </a:lvl1pPr>
            <a:lvl2pPr lvl="1" rtl="0" algn="ctr">
              <a:spcBef>
                <a:spcPts val="0"/>
              </a:spcBef>
              <a:spcAft>
                <a:spcPts val="0"/>
              </a:spcAft>
              <a:buClr>
                <a:srgbClr val="000000"/>
              </a:buClr>
              <a:buSzPts val="5200"/>
              <a:buNone/>
              <a:defRPr sz="5200">
                <a:solidFill>
                  <a:srgbClr val="000000"/>
                </a:solidFill>
              </a:defRPr>
            </a:lvl2pPr>
            <a:lvl3pPr lvl="2" rtl="0" algn="ctr">
              <a:spcBef>
                <a:spcPts val="0"/>
              </a:spcBef>
              <a:spcAft>
                <a:spcPts val="0"/>
              </a:spcAft>
              <a:buClr>
                <a:srgbClr val="000000"/>
              </a:buClr>
              <a:buSzPts val="5200"/>
              <a:buNone/>
              <a:defRPr sz="5200">
                <a:solidFill>
                  <a:srgbClr val="000000"/>
                </a:solidFill>
              </a:defRPr>
            </a:lvl3pPr>
            <a:lvl4pPr lvl="3" rtl="0" algn="ctr">
              <a:spcBef>
                <a:spcPts val="0"/>
              </a:spcBef>
              <a:spcAft>
                <a:spcPts val="0"/>
              </a:spcAft>
              <a:buClr>
                <a:srgbClr val="000000"/>
              </a:buClr>
              <a:buSzPts val="5200"/>
              <a:buNone/>
              <a:defRPr sz="5200">
                <a:solidFill>
                  <a:srgbClr val="000000"/>
                </a:solidFill>
              </a:defRPr>
            </a:lvl4pPr>
            <a:lvl5pPr lvl="4" rtl="0" algn="ctr">
              <a:spcBef>
                <a:spcPts val="0"/>
              </a:spcBef>
              <a:spcAft>
                <a:spcPts val="0"/>
              </a:spcAft>
              <a:buClr>
                <a:srgbClr val="000000"/>
              </a:buClr>
              <a:buSzPts val="5200"/>
              <a:buNone/>
              <a:defRPr sz="5200">
                <a:solidFill>
                  <a:srgbClr val="000000"/>
                </a:solidFill>
              </a:defRPr>
            </a:lvl5pPr>
            <a:lvl6pPr lvl="5" rtl="0" algn="ctr">
              <a:spcBef>
                <a:spcPts val="0"/>
              </a:spcBef>
              <a:spcAft>
                <a:spcPts val="0"/>
              </a:spcAft>
              <a:buClr>
                <a:srgbClr val="000000"/>
              </a:buClr>
              <a:buSzPts val="5200"/>
              <a:buNone/>
              <a:defRPr sz="5200">
                <a:solidFill>
                  <a:srgbClr val="000000"/>
                </a:solidFill>
              </a:defRPr>
            </a:lvl6pPr>
            <a:lvl7pPr lvl="6" rtl="0" algn="ctr">
              <a:spcBef>
                <a:spcPts val="0"/>
              </a:spcBef>
              <a:spcAft>
                <a:spcPts val="0"/>
              </a:spcAft>
              <a:buClr>
                <a:srgbClr val="000000"/>
              </a:buClr>
              <a:buSzPts val="5200"/>
              <a:buNone/>
              <a:defRPr sz="5200">
                <a:solidFill>
                  <a:srgbClr val="000000"/>
                </a:solidFill>
              </a:defRPr>
            </a:lvl7pPr>
            <a:lvl8pPr lvl="7" rtl="0" algn="ctr">
              <a:spcBef>
                <a:spcPts val="0"/>
              </a:spcBef>
              <a:spcAft>
                <a:spcPts val="0"/>
              </a:spcAft>
              <a:buClr>
                <a:srgbClr val="000000"/>
              </a:buClr>
              <a:buSzPts val="5200"/>
              <a:buNone/>
              <a:defRPr sz="5200">
                <a:solidFill>
                  <a:srgbClr val="000000"/>
                </a:solidFill>
              </a:defRPr>
            </a:lvl8pPr>
            <a:lvl9pPr lvl="8" rtl="0" algn="ctr">
              <a:spcBef>
                <a:spcPts val="0"/>
              </a:spcBef>
              <a:spcAft>
                <a:spcPts val="0"/>
              </a:spcAft>
              <a:buClr>
                <a:srgbClr val="000000"/>
              </a:buClr>
              <a:buSzPts val="5200"/>
              <a:buNone/>
              <a:defRPr sz="5200">
                <a:solidFill>
                  <a:srgbClr val="000000"/>
                </a:solidFill>
              </a:defRPr>
            </a:lvl9pPr>
          </a:lstStyle>
          <a:p/>
        </p:txBody>
      </p:sp>
      <p:sp>
        <p:nvSpPr>
          <p:cNvPr id="29" name="Google Shape;29;p3"/>
          <p:cNvSpPr txBox="1"/>
          <p:nvPr>
            <p:ph idx="1" type="subTitle"/>
          </p:nvPr>
        </p:nvSpPr>
        <p:spPr>
          <a:xfrm>
            <a:off x="2569800" y="3188701"/>
            <a:ext cx="4004400" cy="7848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000000"/>
              </a:buClr>
              <a:buSzPts val="1400"/>
              <a:buNone/>
              <a:defRPr sz="1400">
                <a:solidFill>
                  <a:srgbClr val="000000"/>
                </a:solidFill>
              </a:defRPr>
            </a:lvl1pPr>
            <a:lvl2pPr lvl="1" rtl="0" algn="ctr">
              <a:spcBef>
                <a:spcPts val="0"/>
              </a:spcBef>
              <a:spcAft>
                <a:spcPts val="0"/>
              </a:spcAft>
              <a:buClr>
                <a:srgbClr val="000000"/>
              </a:buClr>
              <a:buSzPts val="1400"/>
              <a:buNone/>
              <a:defRPr sz="1400">
                <a:solidFill>
                  <a:srgbClr val="000000"/>
                </a:solidFill>
              </a:defRPr>
            </a:lvl2pPr>
            <a:lvl3pPr lvl="2" rtl="0" algn="ctr">
              <a:spcBef>
                <a:spcPts val="0"/>
              </a:spcBef>
              <a:spcAft>
                <a:spcPts val="0"/>
              </a:spcAft>
              <a:buClr>
                <a:srgbClr val="000000"/>
              </a:buClr>
              <a:buSzPts val="1400"/>
              <a:buNone/>
              <a:defRPr sz="1400">
                <a:solidFill>
                  <a:srgbClr val="000000"/>
                </a:solidFill>
              </a:defRPr>
            </a:lvl3pPr>
            <a:lvl4pPr lvl="3" rtl="0" algn="ctr">
              <a:spcBef>
                <a:spcPts val="0"/>
              </a:spcBef>
              <a:spcAft>
                <a:spcPts val="0"/>
              </a:spcAft>
              <a:buClr>
                <a:srgbClr val="000000"/>
              </a:buClr>
              <a:buSzPts val="1400"/>
              <a:buNone/>
              <a:defRPr sz="1400">
                <a:solidFill>
                  <a:srgbClr val="000000"/>
                </a:solidFill>
              </a:defRPr>
            </a:lvl4pPr>
            <a:lvl5pPr lvl="4" rtl="0" algn="ctr">
              <a:spcBef>
                <a:spcPts val="0"/>
              </a:spcBef>
              <a:spcAft>
                <a:spcPts val="0"/>
              </a:spcAft>
              <a:buClr>
                <a:srgbClr val="000000"/>
              </a:buClr>
              <a:buSzPts val="1400"/>
              <a:buNone/>
              <a:defRPr sz="1400">
                <a:solidFill>
                  <a:srgbClr val="000000"/>
                </a:solidFill>
              </a:defRPr>
            </a:lvl5pPr>
            <a:lvl6pPr lvl="5" rtl="0" algn="ctr">
              <a:spcBef>
                <a:spcPts val="0"/>
              </a:spcBef>
              <a:spcAft>
                <a:spcPts val="0"/>
              </a:spcAft>
              <a:buClr>
                <a:srgbClr val="000000"/>
              </a:buClr>
              <a:buSzPts val="1400"/>
              <a:buNone/>
              <a:defRPr sz="1400">
                <a:solidFill>
                  <a:srgbClr val="000000"/>
                </a:solidFill>
              </a:defRPr>
            </a:lvl6pPr>
            <a:lvl7pPr lvl="6" rtl="0" algn="ctr">
              <a:spcBef>
                <a:spcPts val="0"/>
              </a:spcBef>
              <a:spcAft>
                <a:spcPts val="0"/>
              </a:spcAft>
              <a:buClr>
                <a:srgbClr val="000000"/>
              </a:buClr>
              <a:buSzPts val="1400"/>
              <a:buNone/>
              <a:defRPr sz="1400">
                <a:solidFill>
                  <a:srgbClr val="000000"/>
                </a:solidFill>
              </a:defRPr>
            </a:lvl7pPr>
            <a:lvl8pPr lvl="7" rtl="0" algn="ctr">
              <a:spcBef>
                <a:spcPts val="0"/>
              </a:spcBef>
              <a:spcAft>
                <a:spcPts val="0"/>
              </a:spcAft>
              <a:buClr>
                <a:srgbClr val="000000"/>
              </a:buClr>
              <a:buSzPts val="1400"/>
              <a:buNone/>
              <a:defRPr sz="1400">
                <a:solidFill>
                  <a:srgbClr val="000000"/>
                </a:solidFill>
              </a:defRPr>
            </a:lvl8pPr>
            <a:lvl9pPr lvl="8" rtl="0" algn="ctr">
              <a:spcBef>
                <a:spcPts val="0"/>
              </a:spcBef>
              <a:spcAft>
                <a:spcPts val="0"/>
              </a:spcAft>
              <a:buClr>
                <a:srgbClr val="000000"/>
              </a:buClr>
              <a:buSzPts val="1400"/>
              <a:buNone/>
              <a:defRPr sz="1400">
                <a:solidFill>
                  <a:srgbClr val="000000"/>
                </a:solidFill>
              </a:defRPr>
            </a:lvl9pPr>
          </a:lstStyle>
          <a:p/>
        </p:txBody>
      </p:sp>
      <p:grpSp>
        <p:nvGrpSpPr>
          <p:cNvPr id="30" name="Google Shape;30;p3"/>
          <p:cNvGrpSpPr/>
          <p:nvPr/>
        </p:nvGrpSpPr>
        <p:grpSpPr>
          <a:xfrm>
            <a:off x="764825" y="439375"/>
            <a:ext cx="1924500" cy="1924500"/>
            <a:chOff x="6680825" y="2549350"/>
            <a:chExt cx="1539600" cy="1539600"/>
          </a:xfrm>
        </p:grpSpPr>
        <p:sp>
          <p:nvSpPr>
            <p:cNvPr id="31" name="Google Shape;31;p3"/>
            <p:cNvSpPr/>
            <p:nvPr/>
          </p:nvSpPr>
          <p:spPr>
            <a:xfrm>
              <a:off x="6825669" y="2694194"/>
              <a:ext cx="1249800" cy="1249800"/>
            </a:xfrm>
            <a:prstGeom prst="ellipse">
              <a:avLst/>
            </a:prstGeom>
            <a:solidFill>
              <a:srgbClr val="666666">
                <a:alpha val="52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a:off x="6894850" y="2763375"/>
              <a:ext cx="1111200" cy="1111200"/>
            </a:xfrm>
            <a:prstGeom prst="ellipse">
              <a:avLst/>
            </a:prstGeom>
            <a:solidFill>
              <a:srgbClr val="666666">
                <a:alpha val="52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a:off x="6680825" y="2549350"/>
              <a:ext cx="1539600" cy="1539600"/>
            </a:xfrm>
            <a:prstGeom prst="donut">
              <a:avLst>
                <a:gd fmla="val 495" name="adj"/>
              </a:avLst>
            </a:prstGeom>
            <a:solidFill>
              <a:srgbClr val="666666">
                <a:alpha val="52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70" name="Shape 170"/>
        <p:cNvGrpSpPr/>
        <p:nvPr/>
      </p:nvGrpSpPr>
      <p:grpSpPr>
        <a:xfrm>
          <a:off x="0" y="0"/>
          <a:ext cx="0" cy="0"/>
          <a:chOff x="0" y="0"/>
          <a:chExt cx="0" cy="0"/>
        </a:xfrm>
      </p:grpSpPr>
      <p:sp>
        <p:nvSpPr>
          <p:cNvPr id="171" name="Google Shape;171;p22"/>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2" name="Google Shape;172;p22"/>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173" name="Google Shape;173;p22"/>
          <p:cNvSpPr txBox="1"/>
          <p:nvPr>
            <p:ph type="title"/>
          </p:nvPr>
        </p:nvSpPr>
        <p:spPr>
          <a:xfrm>
            <a:off x="265500" y="1081675"/>
            <a:ext cx="4045200" cy="17862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74" name="Google Shape;174;p22"/>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75" name="Google Shape;175;p22"/>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highlight>
                  <a:schemeClr val="lt1"/>
                </a:highlight>
              </a:defRPr>
            </a:lvl1pPr>
            <a:lvl2pPr indent="-317500" lvl="1" marL="914400" rtl="0">
              <a:spcBef>
                <a:spcPts val="0"/>
              </a:spcBef>
              <a:spcAft>
                <a:spcPts val="0"/>
              </a:spcAft>
              <a:buSzPts val="1400"/>
              <a:buChar char="○"/>
              <a:defRPr>
                <a:highlight>
                  <a:schemeClr val="lt1"/>
                </a:highlight>
              </a:defRPr>
            </a:lvl2pPr>
            <a:lvl3pPr indent="-317500" lvl="2" marL="1371600" rtl="0">
              <a:spcBef>
                <a:spcPts val="0"/>
              </a:spcBef>
              <a:spcAft>
                <a:spcPts val="0"/>
              </a:spcAft>
              <a:buSzPts val="1400"/>
              <a:buChar char="■"/>
              <a:defRPr>
                <a:highlight>
                  <a:schemeClr val="lt1"/>
                </a:highlight>
              </a:defRPr>
            </a:lvl3pPr>
            <a:lvl4pPr indent="-317500" lvl="3" marL="1828800" rtl="0">
              <a:spcBef>
                <a:spcPts val="0"/>
              </a:spcBef>
              <a:spcAft>
                <a:spcPts val="0"/>
              </a:spcAft>
              <a:buSzPts val="1400"/>
              <a:buChar char="●"/>
              <a:defRPr>
                <a:highlight>
                  <a:schemeClr val="lt1"/>
                </a:highlight>
              </a:defRPr>
            </a:lvl4pPr>
            <a:lvl5pPr indent="-317500" lvl="4" marL="2286000" rtl="0">
              <a:spcBef>
                <a:spcPts val="0"/>
              </a:spcBef>
              <a:spcAft>
                <a:spcPts val="0"/>
              </a:spcAft>
              <a:buSzPts val="1400"/>
              <a:buChar char="○"/>
              <a:defRPr>
                <a:highlight>
                  <a:schemeClr val="lt1"/>
                </a:highlight>
              </a:defRPr>
            </a:lvl5pPr>
            <a:lvl6pPr indent="-317500" lvl="5" marL="2743200" rtl="0">
              <a:spcBef>
                <a:spcPts val="0"/>
              </a:spcBef>
              <a:spcAft>
                <a:spcPts val="0"/>
              </a:spcAft>
              <a:buSzPts val="1400"/>
              <a:buChar char="■"/>
              <a:defRPr>
                <a:highlight>
                  <a:schemeClr val="lt1"/>
                </a:highlight>
              </a:defRPr>
            </a:lvl6pPr>
            <a:lvl7pPr indent="-317500" lvl="6" marL="3200400" rtl="0">
              <a:spcBef>
                <a:spcPts val="0"/>
              </a:spcBef>
              <a:spcAft>
                <a:spcPts val="0"/>
              </a:spcAft>
              <a:buSzPts val="1400"/>
              <a:buChar char="●"/>
              <a:defRPr>
                <a:highlight>
                  <a:schemeClr val="lt1"/>
                </a:highlight>
              </a:defRPr>
            </a:lvl7pPr>
            <a:lvl8pPr indent="-317500" lvl="7" marL="3657600" rtl="0">
              <a:spcBef>
                <a:spcPts val="0"/>
              </a:spcBef>
              <a:spcAft>
                <a:spcPts val="0"/>
              </a:spcAft>
              <a:buSzPts val="1400"/>
              <a:buChar char="○"/>
              <a:defRPr>
                <a:highlight>
                  <a:schemeClr val="lt1"/>
                </a:highlight>
              </a:defRPr>
            </a:lvl8pPr>
            <a:lvl9pPr indent="-317500" lvl="8" marL="4114800" rtl="0">
              <a:spcBef>
                <a:spcPts val="0"/>
              </a:spcBef>
              <a:spcAft>
                <a:spcPts val="0"/>
              </a:spcAft>
              <a:buSzPts val="1400"/>
              <a:buChar char="■"/>
              <a:defRPr>
                <a:highlight>
                  <a:schemeClr val="lt1"/>
                </a:highlight>
              </a:defRPr>
            </a:lvl9pPr>
          </a:lstStyle>
          <a:p/>
        </p:txBody>
      </p:sp>
      <p:sp>
        <p:nvSpPr>
          <p:cNvPr id="176" name="Google Shape;176;p2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77" name="Shape 177"/>
        <p:cNvGrpSpPr/>
        <p:nvPr/>
      </p:nvGrpSpPr>
      <p:grpSpPr>
        <a:xfrm>
          <a:off x="0" y="0"/>
          <a:ext cx="0" cy="0"/>
          <a:chOff x="0" y="0"/>
          <a:chExt cx="0" cy="0"/>
        </a:xfrm>
      </p:grpSpPr>
      <p:sp>
        <p:nvSpPr>
          <p:cNvPr id="178" name="Google Shape;178;p23"/>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highlight>
                  <a:schemeClr val="dk1"/>
                </a:highlight>
              </a:defRPr>
            </a:lvl1pPr>
          </a:lstStyle>
          <a:p/>
        </p:txBody>
      </p:sp>
      <p:sp>
        <p:nvSpPr>
          <p:cNvPr id="179" name="Google Shape;179;p2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80" name="Shape 180"/>
        <p:cNvGrpSpPr/>
        <p:nvPr/>
      </p:nvGrpSpPr>
      <p:grpSpPr>
        <a:xfrm>
          <a:off x="0" y="0"/>
          <a:ext cx="0" cy="0"/>
          <a:chOff x="0" y="0"/>
          <a:chExt cx="0" cy="0"/>
        </a:xfrm>
      </p:grpSpPr>
      <p:sp>
        <p:nvSpPr>
          <p:cNvPr id="181" name="Google Shape;181;p24"/>
          <p:cNvSpPr txBox="1"/>
          <p:nvPr>
            <p:ph hasCustomPrompt="1" type="title"/>
          </p:nvPr>
        </p:nvSpPr>
        <p:spPr>
          <a:xfrm>
            <a:off x="311700" y="999925"/>
            <a:ext cx="8520600" cy="21462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4000"/>
              <a:buFont typeface="Montserrat"/>
              <a:buNone/>
              <a:defRPr sz="14000">
                <a:latin typeface="Montserrat"/>
                <a:ea typeface="Montserrat"/>
                <a:cs typeface="Montserrat"/>
                <a:sym typeface="Montserrat"/>
              </a:defRPr>
            </a:lvl1pPr>
            <a:lvl2pPr lvl="1" rtl="0" algn="ctr">
              <a:spcBef>
                <a:spcPts val="0"/>
              </a:spcBef>
              <a:spcAft>
                <a:spcPts val="0"/>
              </a:spcAft>
              <a:buSzPts val="14000"/>
              <a:buFont typeface="Montserrat"/>
              <a:buNone/>
              <a:defRPr sz="14000">
                <a:latin typeface="Montserrat"/>
                <a:ea typeface="Montserrat"/>
                <a:cs typeface="Montserrat"/>
                <a:sym typeface="Montserrat"/>
              </a:defRPr>
            </a:lvl2pPr>
            <a:lvl3pPr lvl="2" rtl="0" algn="ctr">
              <a:spcBef>
                <a:spcPts val="0"/>
              </a:spcBef>
              <a:spcAft>
                <a:spcPts val="0"/>
              </a:spcAft>
              <a:buSzPts val="14000"/>
              <a:buFont typeface="Montserrat"/>
              <a:buNone/>
              <a:defRPr sz="14000">
                <a:latin typeface="Montserrat"/>
                <a:ea typeface="Montserrat"/>
                <a:cs typeface="Montserrat"/>
                <a:sym typeface="Montserrat"/>
              </a:defRPr>
            </a:lvl3pPr>
            <a:lvl4pPr lvl="3" rtl="0" algn="ctr">
              <a:spcBef>
                <a:spcPts val="0"/>
              </a:spcBef>
              <a:spcAft>
                <a:spcPts val="0"/>
              </a:spcAft>
              <a:buSzPts val="14000"/>
              <a:buFont typeface="Montserrat"/>
              <a:buNone/>
              <a:defRPr sz="14000">
                <a:latin typeface="Montserrat"/>
                <a:ea typeface="Montserrat"/>
                <a:cs typeface="Montserrat"/>
                <a:sym typeface="Montserrat"/>
              </a:defRPr>
            </a:lvl4pPr>
            <a:lvl5pPr lvl="4" rtl="0" algn="ctr">
              <a:spcBef>
                <a:spcPts val="0"/>
              </a:spcBef>
              <a:spcAft>
                <a:spcPts val="0"/>
              </a:spcAft>
              <a:buSzPts val="14000"/>
              <a:buFont typeface="Montserrat"/>
              <a:buNone/>
              <a:defRPr sz="14000">
                <a:latin typeface="Montserrat"/>
                <a:ea typeface="Montserrat"/>
                <a:cs typeface="Montserrat"/>
                <a:sym typeface="Montserrat"/>
              </a:defRPr>
            </a:lvl5pPr>
            <a:lvl6pPr lvl="5" rtl="0" algn="ctr">
              <a:spcBef>
                <a:spcPts val="0"/>
              </a:spcBef>
              <a:spcAft>
                <a:spcPts val="0"/>
              </a:spcAft>
              <a:buSzPts val="14000"/>
              <a:buFont typeface="Montserrat"/>
              <a:buNone/>
              <a:defRPr sz="14000">
                <a:latin typeface="Montserrat"/>
                <a:ea typeface="Montserrat"/>
                <a:cs typeface="Montserrat"/>
                <a:sym typeface="Montserrat"/>
              </a:defRPr>
            </a:lvl6pPr>
            <a:lvl7pPr lvl="6" rtl="0" algn="ctr">
              <a:spcBef>
                <a:spcPts val="0"/>
              </a:spcBef>
              <a:spcAft>
                <a:spcPts val="0"/>
              </a:spcAft>
              <a:buSzPts val="14000"/>
              <a:buFont typeface="Montserrat"/>
              <a:buNone/>
              <a:defRPr sz="14000">
                <a:latin typeface="Montserrat"/>
                <a:ea typeface="Montserrat"/>
                <a:cs typeface="Montserrat"/>
                <a:sym typeface="Montserrat"/>
              </a:defRPr>
            </a:lvl7pPr>
            <a:lvl8pPr lvl="7" rtl="0" algn="ctr">
              <a:spcBef>
                <a:spcPts val="0"/>
              </a:spcBef>
              <a:spcAft>
                <a:spcPts val="0"/>
              </a:spcAft>
              <a:buSzPts val="14000"/>
              <a:buFont typeface="Montserrat"/>
              <a:buNone/>
              <a:defRPr sz="14000">
                <a:latin typeface="Montserrat"/>
                <a:ea typeface="Montserrat"/>
                <a:cs typeface="Montserrat"/>
                <a:sym typeface="Montserrat"/>
              </a:defRPr>
            </a:lvl8pPr>
            <a:lvl9pPr lvl="8" rtl="0"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182" name="Google Shape;182;p24"/>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highlight>
                  <a:schemeClr val="dk1"/>
                </a:highlight>
              </a:defRPr>
            </a:lvl1pPr>
            <a:lvl2pPr indent="-317500" lvl="1" marL="914400" rtl="0" algn="ctr">
              <a:spcBef>
                <a:spcPts val="0"/>
              </a:spcBef>
              <a:spcAft>
                <a:spcPts val="0"/>
              </a:spcAft>
              <a:buSzPts val="1400"/>
              <a:buChar char="○"/>
              <a:defRPr>
                <a:highlight>
                  <a:schemeClr val="dk1"/>
                </a:highlight>
              </a:defRPr>
            </a:lvl2pPr>
            <a:lvl3pPr indent="-317500" lvl="2" marL="1371600" rtl="0" algn="ctr">
              <a:spcBef>
                <a:spcPts val="0"/>
              </a:spcBef>
              <a:spcAft>
                <a:spcPts val="0"/>
              </a:spcAft>
              <a:buSzPts val="1400"/>
              <a:buChar char="■"/>
              <a:defRPr>
                <a:highlight>
                  <a:schemeClr val="dk1"/>
                </a:highlight>
              </a:defRPr>
            </a:lvl3pPr>
            <a:lvl4pPr indent="-317500" lvl="3" marL="1828800" rtl="0" algn="ctr">
              <a:spcBef>
                <a:spcPts val="0"/>
              </a:spcBef>
              <a:spcAft>
                <a:spcPts val="0"/>
              </a:spcAft>
              <a:buSzPts val="1400"/>
              <a:buChar char="●"/>
              <a:defRPr>
                <a:highlight>
                  <a:schemeClr val="dk1"/>
                </a:highlight>
              </a:defRPr>
            </a:lvl4pPr>
            <a:lvl5pPr indent="-317500" lvl="4" marL="2286000" rtl="0" algn="ctr">
              <a:spcBef>
                <a:spcPts val="0"/>
              </a:spcBef>
              <a:spcAft>
                <a:spcPts val="0"/>
              </a:spcAft>
              <a:buSzPts val="1400"/>
              <a:buChar char="○"/>
              <a:defRPr>
                <a:highlight>
                  <a:schemeClr val="dk1"/>
                </a:highlight>
              </a:defRPr>
            </a:lvl5pPr>
            <a:lvl6pPr indent="-317500" lvl="5" marL="2743200" rtl="0" algn="ctr">
              <a:spcBef>
                <a:spcPts val="0"/>
              </a:spcBef>
              <a:spcAft>
                <a:spcPts val="0"/>
              </a:spcAft>
              <a:buSzPts val="1400"/>
              <a:buChar char="■"/>
              <a:defRPr>
                <a:highlight>
                  <a:schemeClr val="dk1"/>
                </a:highlight>
              </a:defRPr>
            </a:lvl6pPr>
            <a:lvl7pPr indent="-317500" lvl="6" marL="3200400" rtl="0" algn="ctr">
              <a:spcBef>
                <a:spcPts val="0"/>
              </a:spcBef>
              <a:spcAft>
                <a:spcPts val="0"/>
              </a:spcAft>
              <a:buSzPts val="1400"/>
              <a:buChar char="●"/>
              <a:defRPr>
                <a:highlight>
                  <a:schemeClr val="dk1"/>
                </a:highlight>
              </a:defRPr>
            </a:lvl7pPr>
            <a:lvl8pPr indent="-317500" lvl="7" marL="3657600" rtl="0" algn="ctr">
              <a:spcBef>
                <a:spcPts val="0"/>
              </a:spcBef>
              <a:spcAft>
                <a:spcPts val="0"/>
              </a:spcAft>
              <a:buSzPts val="1400"/>
              <a:buChar char="○"/>
              <a:defRPr>
                <a:highlight>
                  <a:schemeClr val="dk1"/>
                </a:highlight>
              </a:defRPr>
            </a:lvl8pPr>
            <a:lvl9pPr indent="-317500" lvl="8" marL="4114800" rtl="0" algn="ctr">
              <a:spcBef>
                <a:spcPts val="0"/>
              </a:spcBef>
              <a:spcAft>
                <a:spcPts val="0"/>
              </a:spcAft>
              <a:buSzPts val="1400"/>
              <a:buChar char="■"/>
              <a:defRPr>
                <a:highlight>
                  <a:schemeClr val="dk1"/>
                </a:highlight>
              </a:defRPr>
            </a:lvl9pPr>
          </a:lstStyle>
          <a:p/>
        </p:txBody>
      </p:sp>
      <p:sp>
        <p:nvSpPr>
          <p:cNvPr id="183" name="Google Shape;183;p2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4" name="Shape 184"/>
        <p:cNvGrpSpPr/>
        <p:nvPr/>
      </p:nvGrpSpPr>
      <p:grpSpPr>
        <a:xfrm>
          <a:off x="0" y="0"/>
          <a:ext cx="0" cy="0"/>
          <a:chOff x="0" y="0"/>
          <a:chExt cx="0" cy="0"/>
        </a:xfrm>
      </p:grpSpPr>
      <p:sp>
        <p:nvSpPr>
          <p:cNvPr id="185" name="Google Shape;185;p2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34" name="Shape 34"/>
        <p:cNvGrpSpPr/>
        <p:nvPr/>
      </p:nvGrpSpPr>
      <p:grpSpPr>
        <a:xfrm>
          <a:off x="0" y="0"/>
          <a:ext cx="0" cy="0"/>
          <a:chOff x="0" y="0"/>
          <a:chExt cx="0" cy="0"/>
        </a:xfrm>
      </p:grpSpPr>
      <p:grpSp>
        <p:nvGrpSpPr>
          <p:cNvPr id="35" name="Google Shape;35;p4"/>
          <p:cNvGrpSpPr/>
          <p:nvPr/>
        </p:nvGrpSpPr>
        <p:grpSpPr>
          <a:xfrm>
            <a:off x="818844" y="502333"/>
            <a:ext cx="2324700" cy="2324700"/>
            <a:chOff x="-474900" y="321200"/>
            <a:chExt cx="2324700" cy="2324700"/>
          </a:xfrm>
        </p:grpSpPr>
        <p:sp>
          <p:nvSpPr>
            <p:cNvPr id="36" name="Google Shape;36;p4"/>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4"/>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4"/>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4"/>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4"/>
          <p:cNvSpPr/>
          <p:nvPr/>
        </p:nvSpPr>
        <p:spPr>
          <a:xfrm>
            <a:off x="1794525" y="-407900"/>
            <a:ext cx="5959200" cy="5959200"/>
          </a:xfrm>
          <a:prstGeom prst="ellipse">
            <a:avLst/>
          </a:prstGeom>
          <a:solidFill>
            <a:srgbClr val="000000">
              <a:alpha val="65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4"/>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4"/>
          <p:cNvSpPr txBox="1"/>
          <p:nvPr>
            <p:ph idx="1" type="body"/>
          </p:nvPr>
        </p:nvSpPr>
        <p:spPr>
          <a:xfrm>
            <a:off x="2385525" y="1310550"/>
            <a:ext cx="4777200" cy="3265800"/>
          </a:xfrm>
          <a:prstGeom prst="rect">
            <a:avLst/>
          </a:prstGeom>
        </p:spPr>
        <p:txBody>
          <a:bodyPr anchorCtr="0" anchor="t" bIns="91425" lIns="91425" spcFirstLastPara="1" rIns="91425" wrap="square" tIns="91425">
            <a:noAutofit/>
          </a:bodyPr>
          <a:lstStyle>
            <a:lvl1pPr indent="-393700" lvl="0" marL="457200" rtl="0">
              <a:spcBef>
                <a:spcPts val="600"/>
              </a:spcBef>
              <a:spcAft>
                <a:spcPts val="0"/>
              </a:spcAft>
              <a:buSzPts val="2600"/>
              <a:buFont typeface="Poppins"/>
              <a:buChar char="￮"/>
              <a:defRPr b="1" sz="2600">
                <a:latin typeface="Poppins"/>
                <a:ea typeface="Poppins"/>
                <a:cs typeface="Poppins"/>
                <a:sym typeface="Poppins"/>
              </a:defRPr>
            </a:lvl1pPr>
            <a:lvl2pPr indent="-393700" lvl="1" marL="914400" rtl="0">
              <a:spcBef>
                <a:spcPts val="0"/>
              </a:spcBef>
              <a:spcAft>
                <a:spcPts val="0"/>
              </a:spcAft>
              <a:buSzPts val="2600"/>
              <a:buFont typeface="Poppins"/>
              <a:buChar char="￮"/>
              <a:defRPr b="1" sz="2600">
                <a:latin typeface="Poppins"/>
                <a:ea typeface="Poppins"/>
                <a:cs typeface="Poppins"/>
                <a:sym typeface="Poppins"/>
              </a:defRPr>
            </a:lvl2pPr>
            <a:lvl3pPr indent="-393700" lvl="2" marL="1371600" rtl="0">
              <a:spcBef>
                <a:spcPts val="0"/>
              </a:spcBef>
              <a:spcAft>
                <a:spcPts val="0"/>
              </a:spcAft>
              <a:buSzPts val="2600"/>
              <a:buFont typeface="Poppins"/>
              <a:buChar char="￮"/>
              <a:defRPr b="1" sz="2600">
                <a:latin typeface="Poppins"/>
                <a:ea typeface="Poppins"/>
                <a:cs typeface="Poppins"/>
                <a:sym typeface="Poppins"/>
              </a:defRPr>
            </a:lvl3pPr>
            <a:lvl4pPr indent="-393700" lvl="3" marL="1828800" rtl="0">
              <a:spcBef>
                <a:spcPts val="0"/>
              </a:spcBef>
              <a:spcAft>
                <a:spcPts val="0"/>
              </a:spcAft>
              <a:buSzPts val="2600"/>
              <a:buFont typeface="Poppins"/>
              <a:buChar char="●"/>
              <a:defRPr b="1" sz="2600">
                <a:latin typeface="Poppins"/>
                <a:ea typeface="Poppins"/>
                <a:cs typeface="Poppins"/>
                <a:sym typeface="Poppins"/>
              </a:defRPr>
            </a:lvl4pPr>
            <a:lvl5pPr indent="-393700" lvl="4" marL="2286000" rtl="0">
              <a:spcBef>
                <a:spcPts val="0"/>
              </a:spcBef>
              <a:spcAft>
                <a:spcPts val="0"/>
              </a:spcAft>
              <a:buSzPts val="2600"/>
              <a:buFont typeface="Poppins"/>
              <a:buChar char="○"/>
              <a:defRPr b="1" sz="2600">
                <a:latin typeface="Poppins"/>
                <a:ea typeface="Poppins"/>
                <a:cs typeface="Poppins"/>
                <a:sym typeface="Poppins"/>
              </a:defRPr>
            </a:lvl5pPr>
            <a:lvl6pPr indent="-393700" lvl="5" marL="2743200" rtl="0">
              <a:spcBef>
                <a:spcPts val="0"/>
              </a:spcBef>
              <a:spcAft>
                <a:spcPts val="0"/>
              </a:spcAft>
              <a:buSzPts val="2600"/>
              <a:buFont typeface="Poppins"/>
              <a:buChar char="■"/>
              <a:defRPr b="1" sz="2600">
                <a:latin typeface="Poppins"/>
                <a:ea typeface="Poppins"/>
                <a:cs typeface="Poppins"/>
                <a:sym typeface="Poppins"/>
              </a:defRPr>
            </a:lvl6pPr>
            <a:lvl7pPr indent="-393700" lvl="6" marL="3200400" rtl="0">
              <a:spcBef>
                <a:spcPts val="0"/>
              </a:spcBef>
              <a:spcAft>
                <a:spcPts val="0"/>
              </a:spcAft>
              <a:buSzPts val="2600"/>
              <a:buFont typeface="Poppins"/>
              <a:buChar char="●"/>
              <a:defRPr b="1" sz="2600">
                <a:latin typeface="Poppins"/>
                <a:ea typeface="Poppins"/>
                <a:cs typeface="Poppins"/>
                <a:sym typeface="Poppins"/>
              </a:defRPr>
            </a:lvl7pPr>
            <a:lvl8pPr indent="-393700" lvl="7" marL="3657600" rtl="0">
              <a:spcBef>
                <a:spcPts val="0"/>
              </a:spcBef>
              <a:spcAft>
                <a:spcPts val="0"/>
              </a:spcAft>
              <a:buSzPts val="2600"/>
              <a:buFont typeface="Poppins"/>
              <a:buChar char="○"/>
              <a:defRPr b="1" sz="2600">
                <a:latin typeface="Poppins"/>
                <a:ea typeface="Poppins"/>
                <a:cs typeface="Poppins"/>
                <a:sym typeface="Poppins"/>
              </a:defRPr>
            </a:lvl8pPr>
            <a:lvl9pPr indent="-393700" lvl="8" marL="4114800" rtl="0">
              <a:spcBef>
                <a:spcPts val="0"/>
              </a:spcBef>
              <a:spcAft>
                <a:spcPts val="0"/>
              </a:spcAft>
              <a:buSzPts val="2600"/>
              <a:buFont typeface="Poppins"/>
              <a:buChar char="■"/>
              <a:defRPr b="1" sz="2600">
                <a:latin typeface="Poppins"/>
                <a:ea typeface="Poppins"/>
                <a:cs typeface="Poppins"/>
                <a:sym typeface="Poppins"/>
              </a:defRPr>
            </a:lvl9pPr>
          </a:lstStyle>
          <a:p/>
        </p:txBody>
      </p:sp>
      <p:sp>
        <p:nvSpPr>
          <p:cNvPr id="43" name="Google Shape;43;p4"/>
          <p:cNvSpPr txBox="1"/>
          <p:nvPr/>
        </p:nvSpPr>
        <p:spPr>
          <a:xfrm>
            <a:off x="1599200" y="1326625"/>
            <a:ext cx="7641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7200">
                <a:latin typeface="Poppins"/>
                <a:ea typeface="Poppins"/>
                <a:cs typeface="Poppins"/>
                <a:sym typeface="Poppins"/>
              </a:rPr>
              <a:t>“</a:t>
            </a:r>
            <a:endParaRPr b="1" sz="7200">
              <a:latin typeface="Poppins"/>
              <a:ea typeface="Poppins"/>
              <a:cs typeface="Poppins"/>
              <a:sym typeface="Poppins"/>
            </a:endParaRPr>
          </a:p>
        </p:txBody>
      </p:sp>
      <p:sp>
        <p:nvSpPr>
          <p:cNvPr id="44" name="Google Shape;44;p4"/>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45" name="Shape 45"/>
        <p:cNvGrpSpPr/>
        <p:nvPr/>
      </p:nvGrpSpPr>
      <p:grpSpPr>
        <a:xfrm>
          <a:off x="0" y="0"/>
          <a:ext cx="0" cy="0"/>
          <a:chOff x="0" y="0"/>
          <a:chExt cx="0" cy="0"/>
        </a:xfrm>
      </p:grpSpPr>
      <p:sp>
        <p:nvSpPr>
          <p:cNvPr id="46" name="Google Shape;46;p5"/>
          <p:cNvSpPr/>
          <p:nvPr/>
        </p:nvSpPr>
        <p:spPr>
          <a:xfrm>
            <a:off x="6081700" y="764000"/>
            <a:ext cx="3615600" cy="3615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 name="Google Shape;47;p5"/>
          <p:cNvGrpSpPr/>
          <p:nvPr/>
        </p:nvGrpSpPr>
        <p:grpSpPr>
          <a:xfrm>
            <a:off x="-442731" y="337284"/>
            <a:ext cx="2324700" cy="2324700"/>
            <a:chOff x="-474900" y="321200"/>
            <a:chExt cx="2324700" cy="2324700"/>
          </a:xfrm>
        </p:grpSpPr>
        <p:sp>
          <p:nvSpPr>
            <p:cNvPr id="48" name="Google Shape;48;p5"/>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5"/>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5"/>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5"/>
          <p:cNvSpPr txBox="1"/>
          <p:nvPr>
            <p:ph type="title"/>
          </p:nvPr>
        </p:nvSpPr>
        <p:spPr>
          <a:xfrm>
            <a:off x="457200" y="1166125"/>
            <a:ext cx="5220300" cy="6831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54" name="Google Shape;54;p5"/>
          <p:cNvSpPr txBox="1"/>
          <p:nvPr>
            <p:ph idx="1" type="body"/>
          </p:nvPr>
        </p:nvSpPr>
        <p:spPr>
          <a:xfrm>
            <a:off x="1069625" y="1958050"/>
            <a:ext cx="4608000" cy="26184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a:lvl1pPr>
            <a:lvl2pPr indent="-330200" lvl="1" marL="914400" rtl="0">
              <a:spcBef>
                <a:spcPts val="0"/>
              </a:spcBef>
              <a:spcAft>
                <a:spcPts val="0"/>
              </a:spcAft>
              <a:buSzPts val="1600"/>
              <a:buChar char="￮"/>
              <a:defRPr/>
            </a:lvl2pPr>
            <a:lvl3pPr indent="-330200" lvl="2" marL="1371600" rtl="0">
              <a:spcBef>
                <a:spcPts val="0"/>
              </a:spcBef>
              <a:spcAft>
                <a:spcPts val="0"/>
              </a:spcAft>
              <a:buSzPts val="1600"/>
              <a:buChar char="￮"/>
              <a:defRPr/>
            </a:lvl3pPr>
            <a:lvl4pPr indent="-330200" lvl="3" marL="1828800" rtl="0">
              <a:spcBef>
                <a:spcPts val="0"/>
              </a:spcBef>
              <a:spcAft>
                <a:spcPts val="0"/>
              </a:spcAft>
              <a:buSzPts val="1600"/>
              <a:buChar char="●"/>
              <a:defRPr/>
            </a:lvl4pPr>
            <a:lvl5pPr indent="-330200" lvl="4" marL="2286000" rtl="0">
              <a:spcBef>
                <a:spcPts val="0"/>
              </a:spcBef>
              <a:spcAft>
                <a:spcPts val="0"/>
              </a:spcAft>
              <a:buSzPts val="1600"/>
              <a:buChar char="○"/>
              <a:defRPr/>
            </a:lvl5pPr>
            <a:lvl6pPr indent="-330200" lvl="5" marL="2743200" rtl="0">
              <a:spcBef>
                <a:spcPts val="0"/>
              </a:spcBef>
              <a:spcAft>
                <a:spcPts val="0"/>
              </a:spcAft>
              <a:buSzPts val="1600"/>
              <a:buChar char="■"/>
              <a:defRPr/>
            </a:lvl6pPr>
            <a:lvl7pPr indent="-330200" lvl="6" marL="3200400" rtl="0">
              <a:spcBef>
                <a:spcPts val="0"/>
              </a:spcBef>
              <a:spcAft>
                <a:spcPts val="0"/>
              </a:spcAft>
              <a:buSzPts val="1600"/>
              <a:buChar char="●"/>
              <a:defRPr/>
            </a:lvl7pPr>
            <a:lvl8pPr indent="-330200" lvl="7" marL="3657600" rtl="0">
              <a:spcBef>
                <a:spcPts val="0"/>
              </a:spcBef>
              <a:spcAft>
                <a:spcPts val="0"/>
              </a:spcAft>
              <a:buSzPts val="1600"/>
              <a:buChar char="○"/>
              <a:defRPr/>
            </a:lvl8pPr>
            <a:lvl9pPr indent="-330200" lvl="8" marL="4114800" rtl="0">
              <a:spcBef>
                <a:spcPts val="0"/>
              </a:spcBef>
              <a:spcAft>
                <a:spcPts val="0"/>
              </a:spcAft>
              <a:buSzPts val="1600"/>
              <a:buChar char="■"/>
              <a:defRPr/>
            </a:lvl9pPr>
          </a:lstStyle>
          <a:p/>
        </p:txBody>
      </p:sp>
      <p:sp>
        <p:nvSpPr>
          <p:cNvPr id="55" name="Google Shape;55;p5"/>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56" name="Google Shape;56;p5"/>
          <p:cNvSpPr/>
          <p:nvPr/>
        </p:nvSpPr>
        <p:spPr>
          <a:xfrm>
            <a:off x="6272900" y="955200"/>
            <a:ext cx="3233100" cy="3233100"/>
          </a:xfrm>
          <a:prstGeom prst="ellipse">
            <a:avLst/>
          </a:prstGeom>
          <a:solidFill>
            <a:srgbClr val="000000">
              <a:alpha val="65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big image">
  <p:cSld name="TITLE_AND_BODY_1">
    <p:spTree>
      <p:nvGrpSpPr>
        <p:cNvPr id="57" name="Shape 57"/>
        <p:cNvGrpSpPr/>
        <p:nvPr/>
      </p:nvGrpSpPr>
      <p:grpSpPr>
        <a:xfrm>
          <a:off x="0" y="0"/>
          <a:ext cx="0" cy="0"/>
          <a:chOff x="0" y="0"/>
          <a:chExt cx="0" cy="0"/>
        </a:xfrm>
      </p:grpSpPr>
      <p:sp>
        <p:nvSpPr>
          <p:cNvPr id="58" name="Google Shape;58;p6"/>
          <p:cNvSpPr/>
          <p:nvPr/>
        </p:nvSpPr>
        <p:spPr>
          <a:xfrm>
            <a:off x="5142675" y="358375"/>
            <a:ext cx="4426800" cy="44268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a:off x="5376775" y="592475"/>
            <a:ext cx="3958500" cy="3958500"/>
          </a:xfrm>
          <a:prstGeom prst="ellipse">
            <a:avLst/>
          </a:prstGeom>
          <a:solidFill>
            <a:srgbClr val="000000">
              <a:alpha val="65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 name="Google Shape;60;p6"/>
          <p:cNvGrpSpPr/>
          <p:nvPr/>
        </p:nvGrpSpPr>
        <p:grpSpPr>
          <a:xfrm>
            <a:off x="-442731" y="337284"/>
            <a:ext cx="2324700" cy="2324700"/>
            <a:chOff x="-474900" y="321200"/>
            <a:chExt cx="2324700" cy="2324700"/>
          </a:xfrm>
        </p:grpSpPr>
        <p:sp>
          <p:nvSpPr>
            <p:cNvPr id="61" name="Google Shape;61;p6"/>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6"/>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6"/>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6"/>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 name="Google Shape;65;p6"/>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txBox="1"/>
          <p:nvPr>
            <p:ph type="title"/>
          </p:nvPr>
        </p:nvSpPr>
        <p:spPr>
          <a:xfrm>
            <a:off x="457200" y="1166125"/>
            <a:ext cx="4504800" cy="6831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67" name="Google Shape;67;p6"/>
          <p:cNvSpPr txBox="1"/>
          <p:nvPr>
            <p:ph idx="1" type="body"/>
          </p:nvPr>
        </p:nvSpPr>
        <p:spPr>
          <a:xfrm>
            <a:off x="985679" y="1958050"/>
            <a:ext cx="3976500" cy="26184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a:lvl1pPr>
            <a:lvl2pPr indent="-330200" lvl="1" marL="914400" rtl="0">
              <a:spcBef>
                <a:spcPts val="0"/>
              </a:spcBef>
              <a:spcAft>
                <a:spcPts val="0"/>
              </a:spcAft>
              <a:buSzPts val="1600"/>
              <a:buChar char="￮"/>
              <a:defRPr/>
            </a:lvl2pPr>
            <a:lvl3pPr indent="-330200" lvl="2" marL="1371600" rtl="0">
              <a:spcBef>
                <a:spcPts val="0"/>
              </a:spcBef>
              <a:spcAft>
                <a:spcPts val="0"/>
              </a:spcAft>
              <a:buSzPts val="1600"/>
              <a:buChar char="￮"/>
              <a:defRPr/>
            </a:lvl3pPr>
            <a:lvl4pPr indent="-330200" lvl="3" marL="1828800" rtl="0">
              <a:spcBef>
                <a:spcPts val="0"/>
              </a:spcBef>
              <a:spcAft>
                <a:spcPts val="0"/>
              </a:spcAft>
              <a:buSzPts val="1600"/>
              <a:buChar char="●"/>
              <a:defRPr/>
            </a:lvl4pPr>
            <a:lvl5pPr indent="-330200" lvl="4" marL="2286000" rtl="0">
              <a:spcBef>
                <a:spcPts val="0"/>
              </a:spcBef>
              <a:spcAft>
                <a:spcPts val="0"/>
              </a:spcAft>
              <a:buSzPts val="1600"/>
              <a:buChar char="○"/>
              <a:defRPr/>
            </a:lvl5pPr>
            <a:lvl6pPr indent="-330200" lvl="5" marL="2743200" rtl="0">
              <a:spcBef>
                <a:spcPts val="0"/>
              </a:spcBef>
              <a:spcAft>
                <a:spcPts val="0"/>
              </a:spcAft>
              <a:buSzPts val="1600"/>
              <a:buChar char="■"/>
              <a:defRPr/>
            </a:lvl6pPr>
            <a:lvl7pPr indent="-330200" lvl="6" marL="3200400" rtl="0">
              <a:spcBef>
                <a:spcPts val="0"/>
              </a:spcBef>
              <a:spcAft>
                <a:spcPts val="0"/>
              </a:spcAft>
              <a:buSzPts val="1600"/>
              <a:buChar char="●"/>
              <a:defRPr/>
            </a:lvl7pPr>
            <a:lvl8pPr indent="-330200" lvl="7" marL="3657600" rtl="0">
              <a:spcBef>
                <a:spcPts val="0"/>
              </a:spcBef>
              <a:spcAft>
                <a:spcPts val="0"/>
              </a:spcAft>
              <a:buSzPts val="1600"/>
              <a:buChar char="○"/>
              <a:defRPr/>
            </a:lvl8pPr>
            <a:lvl9pPr indent="-330200" lvl="8" marL="4114800" rtl="0">
              <a:spcBef>
                <a:spcPts val="0"/>
              </a:spcBef>
              <a:spcAft>
                <a:spcPts val="0"/>
              </a:spcAft>
              <a:buSzPts val="1600"/>
              <a:buChar char="■"/>
              <a:defRPr/>
            </a:lvl9pPr>
          </a:lstStyle>
          <a:p/>
        </p:txBody>
      </p:sp>
      <p:sp>
        <p:nvSpPr>
          <p:cNvPr id="68" name="Google Shape;68;p6"/>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69" name="Shape 69"/>
        <p:cNvGrpSpPr/>
        <p:nvPr/>
      </p:nvGrpSpPr>
      <p:grpSpPr>
        <a:xfrm>
          <a:off x="0" y="0"/>
          <a:ext cx="0" cy="0"/>
          <a:chOff x="0" y="0"/>
          <a:chExt cx="0" cy="0"/>
        </a:xfrm>
      </p:grpSpPr>
      <p:grpSp>
        <p:nvGrpSpPr>
          <p:cNvPr id="70" name="Google Shape;70;p7"/>
          <p:cNvGrpSpPr/>
          <p:nvPr/>
        </p:nvGrpSpPr>
        <p:grpSpPr>
          <a:xfrm>
            <a:off x="-442731" y="337284"/>
            <a:ext cx="2324700" cy="2324700"/>
            <a:chOff x="-474900" y="321200"/>
            <a:chExt cx="2324700" cy="2324700"/>
          </a:xfrm>
        </p:grpSpPr>
        <p:sp>
          <p:nvSpPr>
            <p:cNvPr id="71" name="Google Shape;71;p7"/>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 name="Google Shape;75;p7"/>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7"/>
          <p:cNvSpPr txBox="1"/>
          <p:nvPr>
            <p:ph type="title"/>
          </p:nvPr>
        </p:nvSpPr>
        <p:spPr>
          <a:xfrm>
            <a:off x="457200" y="1166125"/>
            <a:ext cx="5220300" cy="6831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77" name="Google Shape;77;p7"/>
          <p:cNvSpPr txBox="1"/>
          <p:nvPr>
            <p:ph idx="1" type="body"/>
          </p:nvPr>
        </p:nvSpPr>
        <p:spPr>
          <a:xfrm>
            <a:off x="1069625" y="1958050"/>
            <a:ext cx="2236800" cy="26184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78" name="Google Shape;78;p7"/>
          <p:cNvSpPr txBox="1"/>
          <p:nvPr>
            <p:ph idx="2" type="body"/>
          </p:nvPr>
        </p:nvSpPr>
        <p:spPr>
          <a:xfrm>
            <a:off x="3440857" y="1958050"/>
            <a:ext cx="2236800" cy="26184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79" name="Google Shape;79;p7"/>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80" name="Google Shape;80;p7"/>
          <p:cNvSpPr/>
          <p:nvPr/>
        </p:nvSpPr>
        <p:spPr>
          <a:xfrm>
            <a:off x="6081700" y="764000"/>
            <a:ext cx="3615600" cy="3615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7"/>
          <p:cNvSpPr/>
          <p:nvPr/>
        </p:nvSpPr>
        <p:spPr>
          <a:xfrm>
            <a:off x="6272900" y="955200"/>
            <a:ext cx="3233100" cy="3233100"/>
          </a:xfrm>
          <a:prstGeom prst="ellipse">
            <a:avLst/>
          </a:prstGeom>
          <a:solidFill>
            <a:srgbClr val="000000">
              <a:alpha val="65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82" name="Shape 82"/>
        <p:cNvGrpSpPr/>
        <p:nvPr/>
      </p:nvGrpSpPr>
      <p:grpSpPr>
        <a:xfrm>
          <a:off x="0" y="0"/>
          <a:ext cx="0" cy="0"/>
          <a:chOff x="0" y="0"/>
          <a:chExt cx="0" cy="0"/>
        </a:xfrm>
      </p:grpSpPr>
      <p:grpSp>
        <p:nvGrpSpPr>
          <p:cNvPr id="83" name="Google Shape;83;p8"/>
          <p:cNvGrpSpPr/>
          <p:nvPr/>
        </p:nvGrpSpPr>
        <p:grpSpPr>
          <a:xfrm>
            <a:off x="-442731" y="337284"/>
            <a:ext cx="2324700" cy="2324700"/>
            <a:chOff x="-474900" y="321200"/>
            <a:chExt cx="2324700" cy="2324700"/>
          </a:xfrm>
        </p:grpSpPr>
        <p:sp>
          <p:nvSpPr>
            <p:cNvPr id="84" name="Google Shape;84;p8"/>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8"/>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8"/>
          <p:cNvSpPr txBox="1"/>
          <p:nvPr>
            <p:ph type="title"/>
          </p:nvPr>
        </p:nvSpPr>
        <p:spPr>
          <a:xfrm>
            <a:off x="457200" y="1166125"/>
            <a:ext cx="5220300" cy="6831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90" name="Google Shape;90;p8"/>
          <p:cNvSpPr txBox="1"/>
          <p:nvPr>
            <p:ph idx="1" type="body"/>
          </p:nvPr>
        </p:nvSpPr>
        <p:spPr>
          <a:xfrm>
            <a:off x="1069625" y="1958050"/>
            <a:ext cx="1485300" cy="2618400"/>
          </a:xfrm>
          <a:prstGeom prst="rect">
            <a:avLst/>
          </a:prstGeom>
        </p:spPr>
        <p:txBody>
          <a:bodyPr anchorCtr="0" anchor="t" bIns="91425" lIns="91425" spcFirstLastPara="1" rIns="91425" wrap="square" tIns="91425">
            <a:noAutofit/>
          </a:bodyPr>
          <a:lstStyle>
            <a:lvl1pPr indent="-298450" lvl="0" marL="457200" rtl="0">
              <a:spcBef>
                <a:spcPts val="60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91" name="Google Shape;91;p8"/>
          <p:cNvSpPr txBox="1"/>
          <p:nvPr>
            <p:ph idx="2" type="body"/>
          </p:nvPr>
        </p:nvSpPr>
        <p:spPr>
          <a:xfrm>
            <a:off x="2630936" y="1958050"/>
            <a:ext cx="1485300" cy="2618400"/>
          </a:xfrm>
          <a:prstGeom prst="rect">
            <a:avLst/>
          </a:prstGeom>
        </p:spPr>
        <p:txBody>
          <a:bodyPr anchorCtr="0" anchor="t" bIns="91425" lIns="91425" spcFirstLastPara="1" rIns="91425" wrap="square" tIns="91425">
            <a:noAutofit/>
          </a:bodyPr>
          <a:lstStyle>
            <a:lvl1pPr indent="-298450" lvl="0" marL="457200" rtl="0">
              <a:spcBef>
                <a:spcPts val="60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92" name="Google Shape;92;p8"/>
          <p:cNvSpPr txBox="1"/>
          <p:nvPr>
            <p:ph idx="3" type="body"/>
          </p:nvPr>
        </p:nvSpPr>
        <p:spPr>
          <a:xfrm>
            <a:off x="4192246" y="1958050"/>
            <a:ext cx="1485300" cy="2618400"/>
          </a:xfrm>
          <a:prstGeom prst="rect">
            <a:avLst/>
          </a:prstGeom>
        </p:spPr>
        <p:txBody>
          <a:bodyPr anchorCtr="0" anchor="t" bIns="91425" lIns="91425" spcFirstLastPara="1" rIns="91425" wrap="square" tIns="91425">
            <a:noAutofit/>
          </a:bodyPr>
          <a:lstStyle>
            <a:lvl1pPr indent="-298450" lvl="0" marL="457200" rtl="0">
              <a:spcBef>
                <a:spcPts val="60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93" name="Google Shape;93;p8"/>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94" name="Google Shape;94;p8"/>
          <p:cNvSpPr/>
          <p:nvPr/>
        </p:nvSpPr>
        <p:spPr>
          <a:xfrm>
            <a:off x="6081700" y="764000"/>
            <a:ext cx="3615600" cy="3615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8"/>
          <p:cNvSpPr/>
          <p:nvPr/>
        </p:nvSpPr>
        <p:spPr>
          <a:xfrm>
            <a:off x="6272900" y="955200"/>
            <a:ext cx="3233100" cy="3233100"/>
          </a:xfrm>
          <a:prstGeom prst="ellipse">
            <a:avLst/>
          </a:prstGeom>
          <a:solidFill>
            <a:srgbClr val="000000">
              <a:alpha val="65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6" name="Shape 96"/>
        <p:cNvGrpSpPr/>
        <p:nvPr/>
      </p:nvGrpSpPr>
      <p:grpSpPr>
        <a:xfrm>
          <a:off x="0" y="0"/>
          <a:ext cx="0" cy="0"/>
          <a:chOff x="0" y="0"/>
          <a:chExt cx="0" cy="0"/>
        </a:xfrm>
      </p:grpSpPr>
      <p:grpSp>
        <p:nvGrpSpPr>
          <p:cNvPr id="97" name="Google Shape;97;p9"/>
          <p:cNvGrpSpPr/>
          <p:nvPr/>
        </p:nvGrpSpPr>
        <p:grpSpPr>
          <a:xfrm>
            <a:off x="-442731" y="337284"/>
            <a:ext cx="2324700" cy="2324700"/>
            <a:chOff x="-474900" y="321200"/>
            <a:chExt cx="2324700" cy="2324700"/>
          </a:xfrm>
        </p:grpSpPr>
        <p:sp>
          <p:nvSpPr>
            <p:cNvPr id="98" name="Google Shape;98;p9"/>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9"/>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9"/>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2" name="Google Shape;102;p9"/>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9"/>
          <p:cNvSpPr txBox="1"/>
          <p:nvPr>
            <p:ph type="title"/>
          </p:nvPr>
        </p:nvSpPr>
        <p:spPr>
          <a:xfrm>
            <a:off x="457200" y="1166125"/>
            <a:ext cx="5220300" cy="6831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04" name="Google Shape;104;p9"/>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5" name="Shape 105"/>
        <p:cNvGrpSpPr/>
        <p:nvPr/>
      </p:nvGrpSpPr>
      <p:grpSpPr>
        <a:xfrm>
          <a:off x="0" y="0"/>
          <a:ext cx="0" cy="0"/>
          <a:chOff x="0" y="0"/>
          <a:chExt cx="0" cy="0"/>
        </a:xfrm>
      </p:grpSpPr>
      <p:grpSp>
        <p:nvGrpSpPr>
          <p:cNvPr id="106" name="Google Shape;106;p10"/>
          <p:cNvGrpSpPr/>
          <p:nvPr/>
        </p:nvGrpSpPr>
        <p:grpSpPr>
          <a:xfrm>
            <a:off x="308378" y="3811995"/>
            <a:ext cx="1844185" cy="1844185"/>
            <a:chOff x="-474900" y="321200"/>
            <a:chExt cx="2324700" cy="2324700"/>
          </a:xfrm>
        </p:grpSpPr>
        <p:sp>
          <p:nvSpPr>
            <p:cNvPr id="107" name="Google Shape;107;p10"/>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0"/>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0"/>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0"/>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1" name="Google Shape;111;p10"/>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0"/>
          <p:cNvSpPr txBox="1"/>
          <p:nvPr>
            <p:ph idx="1" type="body"/>
          </p:nvPr>
        </p:nvSpPr>
        <p:spPr>
          <a:xfrm>
            <a:off x="1069625" y="4406300"/>
            <a:ext cx="4608000" cy="519600"/>
          </a:xfrm>
          <a:prstGeom prst="rect">
            <a:avLst/>
          </a:prstGeom>
        </p:spPr>
        <p:txBody>
          <a:bodyPr anchorCtr="0" anchor="b" bIns="91425" lIns="91425" spcFirstLastPara="1" rIns="91425" wrap="square" tIns="91425">
            <a:noAutofit/>
          </a:bodyPr>
          <a:lstStyle>
            <a:lvl1pPr indent="-228600" lvl="0" marL="457200" rtl="0">
              <a:spcBef>
                <a:spcPts val="360"/>
              </a:spcBef>
              <a:spcAft>
                <a:spcPts val="0"/>
              </a:spcAft>
              <a:buSzPts val="1400"/>
              <a:buNone/>
              <a:defRPr sz="1400"/>
            </a:lvl1pPr>
          </a:lstStyle>
          <a:p/>
        </p:txBody>
      </p:sp>
      <p:sp>
        <p:nvSpPr>
          <p:cNvPr id="113" name="Google Shape;113;p10"/>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3.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8555875" y="4576450"/>
            <a:ext cx="435600" cy="435600"/>
          </a:xfrm>
          <a:prstGeom prst="rect">
            <a:avLst/>
          </a:prstGeom>
          <a:noFill/>
          <a:ln>
            <a:noFill/>
          </a:ln>
        </p:spPr>
        <p:txBody>
          <a:bodyPr anchorCtr="0" anchor="ctr" bIns="91425" lIns="91425" spcFirstLastPara="1" rIns="91425" wrap="square" tIns="91425">
            <a:noAutofit/>
          </a:bodyPr>
          <a:lstStyle>
            <a:lvl1pPr lvl="0" rtl="0" algn="ctr">
              <a:buNone/>
              <a:defRPr b="1" sz="1000">
                <a:solidFill>
                  <a:srgbClr val="FFFFFF"/>
                </a:solidFill>
                <a:latin typeface="Poppins"/>
                <a:ea typeface="Poppins"/>
                <a:cs typeface="Poppins"/>
                <a:sym typeface="Poppins"/>
              </a:defRPr>
            </a:lvl1pPr>
            <a:lvl2pPr lvl="1" rtl="0" algn="ctr">
              <a:buNone/>
              <a:defRPr b="1" sz="1000">
                <a:solidFill>
                  <a:srgbClr val="FFFFFF"/>
                </a:solidFill>
                <a:latin typeface="Poppins"/>
                <a:ea typeface="Poppins"/>
                <a:cs typeface="Poppins"/>
                <a:sym typeface="Poppins"/>
              </a:defRPr>
            </a:lvl2pPr>
            <a:lvl3pPr lvl="2" rtl="0" algn="ctr">
              <a:buNone/>
              <a:defRPr b="1" sz="1000">
                <a:solidFill>
                  <a:srgbClr val="FFFFFF"/>
                </a:solidFill>
                <a:latin typeface="Poppins"/>
                <a:ea typeface="Poppins"/>
                <a:cs typeface="Poppins"/>
                <a:sym typeface="Poppins"/>
              </a:defRPr>
            </a:lvl3pPr>
            <a:lvl4pPr lvl="3" rtl="0" algn="ctr">
              <a:buNone/>
              <a:defRPr b="1" sz="1000">
                <a:solidFill>
                  <a:srgbClr val="FFFFFF"/>
                </a:solidFill>
                <a:latin typeface="Poppins"/>
                <a:ea typeface="Poppins"/>
                <a:cs typeface="Poppins"/>
                <a:sym typeface="Poppins"/>
              </a:defRPr>
            </a:lvl4pPr>
            <a:lvl5pPr lvl="4" rtl="0" algn="ctr">
              <a:buNone/>
              <a:defRPr b="1" sz="1000">
                <a:solidFill>
                  <a:srgbClr val="FFFFFF"/>
                </a:solidFill>
                <a:latin typeface="Poppins"/>
                <a:ea typeface="Poppins"/>
                <a:cs typeface="Poppins"/>
                <a:sym typeface="Poppins"/>
              </a:defRPr>
            </a:lvl5pPr>
            <a:lvl6pPr lvl="5" rtl="0" algn="ctr">
              <a:buNone/>
              <a:defRPr b="1" sz="1000">
                <a:solidFill>
                  <a:srgbClr val="FFFFFF"/>
                </a:solidFill>
                <a:latin typeface="Poppins"/>
                <a:ea typeface="Poppins"/>
                <a:cs typeface="Poppins"/>
                <a:sym typeface="Poppins"/>
              </a:defRPr>
            </a:lvl6pPr>
            <a:lvl7pPr lvl="6" rtl="0" algn="ctr">
              <a:buNone/>
              <a:defRPr b="1" sz="1000">
                <a:solidFill>
                  <a:srgbClr val="FFFFFF"/>
                </a:solidFill>
                <a:latin typeface="Poppins"/>
                <a:ea typeface="Poppins"/>
                <a:cs typeface="Poppins"/>
                <a:sym typeface="Poppins"/>
              </a:defRPr>
            </a:lvl7pPr>
            <a:lvl8pPr lvl="7" rtl="0" algn="ctr">
              <a:buNone/>
              <a:defRPr b="1" sz="1000">
                <a:solidFill>
                  <a:srgbClr val="FFFFFF"/>
                </a:solidFill>
                <a:latin typeface="Poppins"/>
                <a:ea typeface="Poppins"/>
                <a:cs typeface="Poppins"/>
                <a:sym typeface="Poppins"/>
              </a:defRPr>
            </a:lvl8pPr>
            <a:lvl9pPr lvl="8" rtl="0" algn="ctr">
              <a:buNone/>
              <a:defRPr b="1" sz="1000">
                <a:solidFill>
                  <a:srgbClr val="FFFFFF"/>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
              <a:t>‹#›</a:t>
            </a:fld>
            <a:endParaRPr/>
          </a:p>
        </p:txBody>
      </p:sp>
      <p:sp>
        <p:nvSpPr>
          <p:cNvPr id="7" name="Google Shape;7;p1"/>
          <p:cNvSpPr txBox="1"/>
          <p:nvPr>
            <p:ph type="title"/>
          </p:nvPr>
        </p:nvSpPr>
        <p:spPr>
          <a:xfrm>
            <a:off x="457200" y="1166125"/>
            <a:ext cx="5220300" cy="6831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1pPr>
            <a:lvl2pPr lvl="1" rtl="0">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2pPr>
            <a:lvl3pPr lvl="2" rtl="0">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3pPr>
            <a:lvl4pPr lvl="3" rtl="0">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4pPr>
            <a:lvl5pPr lvl="4" rtl="0">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5pPr>
            <a:lvl6pPr lvl="5" rtl="0">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6pPr>
            <a:lvl7pPr lvl="6" rtl="0">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7pPr>
            <a:lvl8pPr lvl="7" rtl="0">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8pPr>
            <a:lvl9pPr lvl="8" rtl="0">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9pPr>
          </a:lstStyle>
          <a:p/>
        </p:txBody>
      </p:sp>
      <p:sp>
        <p:nvSpPr>
          <p:cNvPr id="8" name="Google Shape;8;p1"/>
          <p:cNvSpPr txBox="1"/>
          <p:nvPr>
            <p:ph idx="1" type="body"/>
          </p:nvPr>
        </p:nvSpPr>
        <p:spPr>
          <a:xfrm>
            <a:off x="1069625" y="1958050"/>
            <a:ext cx="4608300" cy="2618400"/>
          </a:xfrm>
          <a:prstGeom prst="rect">
            <a:avLst/>
          </a:prstGeom>
          <a:noFill/>
          <a:ln>
            <a:noFill/>
          </a:ln>
        </p:spPr>
        <p:txBody>
          <a:bodyPr anchorCtr="0" anchor="t" bIns="91425" lIns="91425" spcFirstLastPara="1" rIns="91425" wrap="square" tIns="91425">
            <a:noAutofit/>
          </a:bodyPr>
          <a:lstStyle>
            <a:lvl1pPr indent="-330200" lvl="0" marL="457200" rtl="0">
              <a:spcBef>
                <a:spcPts val="60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1pPr>
            <a:lvl2pPr indent="-330200" lvl="1" marL="914400" rtl="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2pPr>
            <a:lvl3pPr indent="-330200" lvl="2" marL="1371600" rtl="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3pPr>
            <a:lvl4pPr indent="-330200" lvl="3" marL="1828800" rtl="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4pPr>
            <a:lvl5pPr indent="-330200" lvl="4" marL="2286000" rtl="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5pPr>
            <a:lvl6pPr indent="-330200" lvl="5" marL="2743200" rtl="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6pPr>
            <a:lvl7pPr indent="-330200" lvl="6" marL="3200400" rtl="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7pPr>
            <a:lvl8pPr indent="-330200" lvl="7" marL="3657600" rtl="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8pPr>
            <a:lvl9pPr indent="-330200" lvl="8" marL="4114800" rtl="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op">
    <p:bg>
      <p:bgPr>
        <a:solidFill>
          <a:schemeClr val="lt1"/>
        </a:solidFill>
      </p:bgPr>
    </p:bg>
    <p:spTree>
      <p:nvGrpSpPr>
        <p:cNvPr id="137" name="Shape 137"/>
        <p:cNvGrpSpPr/>
        <p:nvPr/>
      </p:nvGrpSpPr>
      <p:grpSpPr>
        <a:xfrm>
          <a:off x="0" y="0"/>
          <a:ext cx="0" cy="0"/>
          <a:chOff x="0" y="0"/>
          <a:chExt cx="0" cy="0"/>
        </a:xfrm>
      </p:grpSpPr>
      <p:sp>
        <p:nvSpPr>
          <p:cNvPr id="138" name="Google Shape;138;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139" name="Google Shape;139;p14"/>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140" name="Google Shape;140;p14"/>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latin typeface="Playfair Display"/>
                <a:ea typeface="Playfair Display"/>
                <a:cs typeface="Playfair Display"/>
                <a:sym typeface="Playfair Display"/>
              </a:defRPr>
            </a:lvl1pPr>
            <a:lvl2pPr lvl="1" rtl="0" algn="r">
              <a:buNone/>
              <a:defRPr sz="1000">
                <a:solidFill>
                  <a:schemeClr val="dk2"/>
                </a:solidFill>
                <a:latin typeface="Playfair Display"/>
                <a:ea typeface="Playfair Display"/>
                <a:cs typeface="Playfair Display"/>
                <a:sym typeface="Playfair Display"/>
              </a:defRPr>
            </a:lvl2pPr>
            <a:lvl3pPr lvl="2" rtl="0" algn="r">
              <a:buNone/>
              <a:defRPr sz="1000">
                <a:solidFill>
                  <a:schemeClr val="dk2"/>
                </a:solidFill>
                <a:latin typeface="Playfair Display"/>
                <a:ea typeface="Playfair Display"/>
                <a:cs typeface="Playfair Display"/>
                <a:sym typeface="Playfair Display"/>
              </a:defRPr>
            </a:lvl3pPr>
            <a:lvl4pPr lvl="3" rtl="0" algn="r">
              <a:buNone/>
              <a:defRPr sz="1000">
                <a:solidFill>
                  <a:schemeClr val="dk2"/>
                </a:solidFill>
                <a:latin typeface="Playfair Display"/>
                <a:ea typeface="Playfair Display"/>
                <a:cs typeface="Playfair Display"/>
                <a:sym typeface="Playfair Display"/>
              </a:defRPr>
            </a:lvl4pPr>
            <a:lvl5pPr lvl="4" rtl="0" algn="r">
              <a:buNone/>
              <a:defRPr sz="1000">
                <a:solidFill>
                  <a:schemeClr val="dk2"/>
                </a:solidFill>
                <a:latin typeface="Playfair Display"/>
                <a:ea typeface="Playfair Display"/>
                <a:cs typeface="Playfair Display"/>
                <a:sym typeface="Playfair Display"/>
              </a:defRPr>
            </a:lvl5pPr>
            <a:lvl6pPr lvl="5" rtl="0" algn="r">
              <a:buNone/>
              <a:defRPr sz="1000">
                <a:solidFill>
                  <a:schemeClr val="dk2"/>
                </a:solidFill>
                <a:latin typeface="Playfair Display"/>
                <a:ea typeface="Playfair Display"/>
                <a:cs typeface="Playfair Display"/>
                <a:sym typeface="Playfair Display"/>
              </a:defRPr>
            </a:lvl6pPr>
            <a:lvl7pPr lvl="6" rtl="0" algn="r">
              <a:buNone/>
              <a:defRPr sz="1000">
                <a:solidFill>
                  <a:schemeClr val="dk2"/>
                </a:solidFill>
                <a:latin typeface="Playfair Display"/>
                <a:ea typeface="Playfair Display"/>
                <a:cs typeface="Playfair Display"/>
                <a:sym typeface="Playfair Display"/>
              </a:defRPr>
            </a:lvl7pPr>
            <a:lvl8pPr lvl="7" rtl="0" algn="r">
              <a:buNone/>
              <a:defRPr sz="1000">
                <a:solidFill>
                  <a:schemeClr val="dk2"/>
                </a:solidFill>
                <a:latin typeface="Playfair Display"/>
                <a:ea typeface="Playfair Display"/>
                <a:cs typeface="Playfair Display"/>
                <a:sym typeface="Playfair Display"/>
              </a:defRPr>
            </a:lvl8pPr>
            <a:lvl9pPr lvl="8" rtl="0"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3.xml"/><Relationship Id="rId3"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4.xml"/><Relationship Id="rId3" Type="http://schemas.openxmlformats.org/officeDocument/2006/relationships/hyperlink" Target="mailto:GatewayPSP@rafos.org" TargetMode="External"/><Relationship Id="rId4" Type="http://schemas.openxmlformats.org/officeDocument/2006/relationships/image" Target="../media/image4.jpg"/><Relationship Id="rId5"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5.xml"/><Relationship Id="rId3" Type="http://schemas.openxmlformats.org/officeDocument/2006/relationships/image" Target="../media/image20.png"/><Relationship Id="rId4" Type="http://schemas.openxmlformats.org/officeDocument/2006/relationships/hyperlink" Target="https://gatewaypsp.rallyup.com/agc2223" TargetMode="External"/><Relationship Id="rId9" Type="http://schemas.openxmlformats.org/officeDocument/2006/relationships/image" Target="../media/image13.jpg"/><Relationship Id="rId5" Type="http://schemas.openxmlformats.org/officeDocument/2006/relationships/image" Target="../media/image14.png"/><Relationship Id="rId6" Type="http://schemas.openxmlformats.org/officeDocument/2006/relationships/image" Target="../media/image17.jpg"/><Relationship Id="rId7" Type="http://schemas.openxmlformats.org/officeDocument/2006/relationships/image" Target="../media/image19.jpg"/><Relationship Id="rId8"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6.xml"/><Relationship Id="rId3"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7.xml"/><Relationship Id="rId3" Type="http://schemas.openxmlformats.org/officeDocument/2006/relationships/image" Target="../media/image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9.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0.xml"/><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1.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3.xml"/><Relationship Id="rId3" Type="http://schemas.openxmlformats.org/officeDocument/2006/relationships/image" Target="../media/image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4.xml"/><Relationship Id="rId3" Type="http://schemas.openxmlformats.org/officeDocument/2006/relationships/image" Target="../media/image4.jp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hyperlink" Target="https://www.youtube.com/watch?v=5LadSZ-tB_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hyperlink" Target="http://www.danielwillingham.com/uploads/5/0/0/7/5007325/willingham&amp;lovette_2014_can_reading_comprehension_be_taught_.pdf" TargetMode="External"/><Relationship Id="rId4" Type="http://schemas.openxmlformats.org/officeDocument/2006/relationships/hyperlink" Target="http://blog.amplify.com/baseball-experiment" TargetMode="External"/><Relationship Id="rId5"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hyperlink" Target="https://www.pbs.org/search/" TargetMode="External"/><Relationship Id="rId4" Type="http://schemas.openxmlformats.org/officeDocument/2006/relationships/hyperlink" Target="https://www.coreknowledge.org/store/?filter_type-of-product=type-02-what-your-grader-needs-to-know&amp;query_type_type-of-product=or#store-content" TargetMode="External"/><Relationship Id="rId5" Type="http://schemas.openxmlformats.org/officeDocument/2006/relationships/hyperlink" Target="https://www.thehistorylist.com/resources-for-learning-history-at-home"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6"/>
          <p:cNvSpPr txBox="1"/>
          <p:nvPr>
            <p:ph type="ctrTitle"/>
          </p:nvPr>
        </p:nvSpPr>
        <p:spPr>
          <a:xfrm>
            <a:off x="344250" y="1403850"/>
            <a:ext cx="8455500" cy="2146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 </a:t>
            </a:r>
            <a:endParaRPr/>
          </a:p>
        </p:txBody>
      </p:sp>
      <p:sp>
        <p:nvSpPr>
          <p:cNvPr id="191" name="Google Shape;191;p26"/>
          <p:cNvSpPr txBox="1"/>
          <p:nvPr>
            <p:ph idx="1" type="subTitle"/>
          </p:nvPr>
        </p:nvSpPr>
        <p:spPr>
          <a:xfrm>
            <a:off x="344250" y="3550650"/>
            <a:ext cx="4910100" cy="577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Parent School Partnership</a:t>
            </a:r>
            <a:endParaRPr/>
          </a:p>
        </p:txBody>
      </p:sp>
      <p:pic>
        <p:nvPicPr>
          <p:cNvPr id="192" name="Google Shape;192;p26"/>
          <p:cNvPicPr preferRelativeResize="0"/>
          <p:nvPr/>
        </p:nvPicPr>
        <p:blipFill>
          <a:blip r:embed="rId3">
            <a:alphaModFix/>
          </a:blip>
          <a:stretch>
            <a:fillRect/>
          </a:stretch>
        </p:blipFill>
        <p:spPr>
          <a:xfrm>
            <a:off x="2229800" y="1473450"/>
            <a:ext cx="4684400" cy="2007600"/>
          </a:xfrm>
          <a:prstGeom prst="rect">
            <a:avLst/>
          </a:prstGeom>
          <a:noFill/>
          <a:ln>
            <a:noFill/>
          </a:ln>
        </p:spPr>
      </p:pic>
      <p:sp>
        <p:nvSpPr>
          <p:cNvPr id="193" name="Google Shape;193;p26"/>
          <p:cNvSpPr txBox="1"/>
          <p:nvPr>
            <p:ph idx="1" type="subTitle"/>
          </p:nvPr>
        </p:nvSpPr>
        <p:spPr>
          <a:xfrm>
            <a:off x="344250" y="4062500"/>
            <a:ext cx="4910100" cy="577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Coffee Chat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5"/>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269" name="Google Shape;269;p35"/>
          <p:cNvPicPr preferRelativeResize="0"/>
          <p:nvPr/>
        </p:nvPicPr>
        <p:blipFill>
          <a:blip r:embed="rId3">
            <a:alphaModFix/>
          </a:blip>
          <a:stretch>
            <a:fillRect/>
          </a:stretch>
        </p:blipFill>
        <p:spPr>
          <a:xfrm>
            <a:off x="4050200" y="1155450"/>
            <a:ext cx="5162550" cy="847725"/>
          </a:xfrm>
          <a:prstGeom prst="rect">
            <a:avLst/>
          </a:prstGeom>
          <a:noFill/>
          <a:ln>
            <a:noFill/>
          </a:ln>
        </p:spPr>
      </p:pic>
      <p:graphicFrame>
        <p:nvGraphicFramePr>
          <p:cNvPr id="270" name="Google Shape;270;p35"/>
          <p:cNvGraphicFramePr/>
          <p:nvPr/>
        </p:nvGraphicFramePr>
        <p:xfrm>
          <a:off x="789375" y="2003175"/>
          <a:ext cx="3000000" cy="3000000"/>
        </p:xfrm>
        <a:graphic>
          <a:graphicData uri="http://schemas.openxmlformats.org/drawingml/2006/table">
            <a:tbl>
              <a:tblPr>
                <a:noFill/>
                <a:tableStyleId>{44119F28-8869-4C00-B970-82B24CFC9862}</a:tableStyleId>
              </a:tblPr>
              <a:tblGrid>
                <a:gridCol w="2313875"/>
                <a:gridCol w="2313875"/>
                <a:gridCol w="2313875"/>
              </a:tblGrid>
              <a:tr h="12700">
                <a:tc>
                  <a:txBody>
                    <a:bodyPr/>
                    <a:lstStyle/>
                    <a:p>
                      <a:pPr indent="0" lvl="0" marL="0" rtl="0" algn="ctr">
                        <a:spcBef>
                          <a:spcPts val="0"/>
                        </a:spcBef>
                        <a:spcAft>
                          <a:spcPts val="0"/>
                        </a:spcAft>
                        <a:buNone/>
                      </a:pPr>
                      <a:r>
                        <a:rPr b="1" lang="en" sz="1100"/>
                        <a:t>Ask This…</a:t>
                      </a:r>
                      <a:endParaRPr b="1" sz="1100"/>
                    </a:p>
                  </a:txBody>
                  <a:tcPr marT="63500" marB="63500" marR="63500" marL="63500"/>
                </a:tc>
                <a:tc>
                  <a:txBody>
                    <a:bodyPr/>
                    <a:lstStyle/>
                    <a:p>
                      <a:pPr indent="0" lvl="0" marL="0" rtl="0" algn="ctr">
                        <a:spcBef>
                          <a:spcPts val="0"/>
                        </a:spcBef>
                        <a:spcAft>
                          <a:spcPts val="0"/>
                        </a:spcAft>
                        <a:buNone/>
                      </a:pPr>
                      <a:r>
                        <a:rPr b="1" lang="en" sz="1100"/>
                        <a:t>Not This…</a:t>
                      </a:r>
                      <a:endParaRPr b="1" sz="1100"/>
                    </a:p>
                  </a:txBody>
                  <a:tcPr marT="63500" marB="63500" marR="63500" marL="63500"/>
                </a:tc>
                <a:tc>
                  <a:txBody>
                    <a:bodyPr/>
                    <a:lstStyle/>
                    <a:p>
                      <a:pPr indent="0" lvl="0" marL="0" rtl="0" algn="ctr">
                        <a:spcBef>
                          <a:spcPts val="0"/>
                        </a:spcBef>
                        <a:spcAft>
                          <a:spcPts val="0"/>
                        </a:spcAft>
                        <a:buNone/>
                      </a:pPr>
                      <a:r>
                        <a:rPr b="1" lang="en" sz="1100"/>
                        <a:t>Here’s Why</a:t>
                      </a:r>
                      <a:endParaRPr b="1" sz="1100"/>
                    </a:p>
                  </a:txBody>
                  <a:tcPr marT="63500" marB="63500" marR="63500" marL="63500"/>
                </a:tc>
              </a:tr>
              <a:tr h="12700">
                <a:tc>
                  <a:txBody>
                    <a:bodyPr/>
                    <a:lstStyle/>
                    <a:p>
                      <a:pPr indent="0" lvl="0" marL="0" rtl="0" algn="l">
                        <a:spcBef>
                          <a:spcPts val="0"/>
                        </a:spcBef>
                        <a:spcAft>
                          <a:spcPts val="0"/>
                        </a:spcAft>
                        <a:buNone/>
                      </a:pPr>
                      <a:r>
                        <a:rPr lang="en" sz="1100"/>
                        <a:t>I know your class is learning about Mesopotamia.  What are you talking about when you discuss Mesopotamia? </a:t>
                      </a:r>
                      <a:endParaRPr sz="1100"/>
                    </a:p>
                  </a:txBody>
                  <a:tcPr marT="63500" marB="63500" marR="63500" marL="63500"/>
                </a:tc>
                <a:tc>
                  <a:txBody>
                    <a:bodyPr/>
                    <a:lstStyle/>
                    <a:p>
                      <a:pPr indent="0" lvl="0" marL="0" rtl="0" algn="l">
                        <a:spcBef>
                          <a:spcPts val="0"/>
                        </a:spcBef>
                        <a:spcAft>
                          <a:spcPts val="0"/>
                        </a:spcAft>
                        <a:buNone/>
                      </a:pPr>
                      <a:r>
                        <a:rPr lang="en" sz="1100"/>
                        <a:t>What are you learning about in history?</a:t>
                      </a:r>
                      <a:endParaRPr sz="1100"/>
                    </a:p>
                  </a:txBody>
                  <a:tcPr marT="63500" marB="63500" marR="63500" marL="63500"/>
                </a:tc>
                <a:tc>
                  <a:txBody>
                    <a:bodyPr/>
                    <a:lstStyle/>
                    <a:p>
                      <a:pPr indent="0" lvl="0" marL="0" rtl="0" algn="l">
                        <a:spcBef>
                          <a:spcPts val="0"/>
                        </a:spcBef>
                        <a:spcAft>
                          <a:spcPts val="0"/>
                        </a:spcAft>
                        <a:buNone/>
                      </a:pPr>
                      <a:r>
                        <a:rPr lang="en" sz="1100"/>
                        <a:t>It is powerful to let our children know that we have a strong connection to their school and their education.  When we ask questions about what they are learning, it is because we are interested in having deep, meaningful conversations.  </a:t>
                      </a:r>
                      <a:endParaRPr sz="1100"/>
                    </a:p>
                  </a:txBody>
                  <a:tcPr marT="63500" marB="63500" marR="63500" marL="63500"/>
                </a:tc>
              </a:tr>
              <a:tr h="12700">
                <a:tc>
                  <a:txBody>
                    <a:bodyPr/>
                    <a:lstStyle/>
                    <a:p>
                      <a:pPr indent="0" lvl="0" marL="0" rtl="0" algn="l">
                        <a:spcBef>
                          <a:spcPts val="0"/>
                        </a:spcBef>
                        <a:spcAft>
                          <a:spcPts val="0"/>
                        </a:spcAft>
                        <a:buNone/>
                      </a:pPr>
                      <a:r>
                        <a:rPr lang="en" sz="1100"/>
                        <a:t>I remember learning something about rivers and ancient civilizations.  What have you been discussing in class related to rivers in ancient Mesopotamia?</a:t>
                      </a:r>
                      <a:endParaRPr sz="1100"/>
                    </a:p>
                  </a:txBody>
                  <a:tcPr marT="63500" marB="63500" marR="63500" marL="63500"/>
                </a:tc>
                <a:tc>
                  <a:txBody>
                    <a:bodyPr/>
                    <a:lstStyle/>
                    <a:p>
                      <a:pPr indent="0" lvl="0" marL="0" rtl="0" algn="l">
                        <a:spcBef>
                          <a:spcPts val="0"/>
                        </a:spcBef>
                        <a:spcAft>
                          <a:spcPts val="0"/>
                        </a:spcAft>
                        <a:buNone/>
                      </a:pPr>
                      <a:r>
                        <a:rPr lang="en" sz="1100"/>
                        <a:t>What are the two rivers in ancient Mesopotamia?</a:t>
                      </a:r>
                      <a:endParaRPr sz="1100"/>
                    </a:p>
                  </a:txBody>
                  <a:tcPr marT="63500" marB="63500" marR="63500" marL="63500"/>
                </a:tc>
                <a:tc>
                  <a:txBody>
                    <a:bodyPr/>
                    <a:lstStyle/>
                    <a:p>
                      <a:pPr indent="0" lvl="0" marL="0" rtl="0" algn="l">
                        <a:spcBef>
                          <a:spcPts val="0"/>
                        </a:spcBef>
                        <a:spcAft>
                          <a:spcPts val="0"/>
                        </a:spcAft>
                        <a:buNone/>
                      </a:pPr>
                      <a:r>
                        <a:rPr lang="en" sz="1100"/>
                        <a:t>We want to ask questions that can be answered in many ways and don’t necessarily have a right or wrong answer.  We are not quizzing our child, we are attempting to spark a conversation </a:t>
                      </a:r>
                      <a:endParaRPr sz="1100"/>
                    </a:p>
                  </a:txBody>
                  <a:tcPr marT="63500" marB="63500" marR="63500" marL="63500"/>
                </a:tc>
              </a:tr>
            </a:tbl>
          </a:graphicData>
        </a:graphic>
      </p:graphicFrame>
      <p:sp>
        <p:nvSpPr>
          <p:cNvPr id="271" name="Google Shape;271;p35"/>
          <p:cNvSpPr txBox="1"/>
          <p:nvPr/>
        </p:nvSpPr>
        <p:spPr>
          <a:xfrm>
            <a:off x="2144350" y="140775"/>
            <a:ext cx="3000000" cy="1862400"/>
          </a:xfrm>
          <a:prstGeom prst="rect">
            <a:avLst/>
          </a:prstGeom>
          <a:noFill/>
          <a:ln>
            <a:noFill/>
          </a:ln>
        </p:spPr>
        <p:txBody>
          <a:bodyPr anchorCtr="0" anchor="ctr"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lang="en" sz="1100"/>
              <a:t>Use the Core Knowledge sequence to help you frame specific and meaningful questions that spark family discussions.</a:t>
            </a:r>
            <a:endParaRPr sz="1100"/>
          </a:p>
          <a:p>
            <a:pPr indent="-298450" lvl="1" marL="800100" rtl="0" algn="l">
              <a:lnSpc>
                <a:spcPct val="115000"/>
              </a:lnSpc>
              <a:spcBef>
                <a:spcPts val="0"/>
              </a:spcBef>
              <a:spcAft>
                <a:spcPts val="1000"/>
              </a:spcAft>
              <a:buSzPts val="1100"/>
              <a:buChar char="○"/>
            </a:pPr>
            <a:r>
              <a:rPr lang="en" sz="1100"/>
              <a:t>Example:</a:t>
            </a:r>
            <a:endParaRPr sz="11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6"/>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77" name="Google Shape;277;p36"/>
          <p:cNvSpPr txBox="1"/>
          <p:nvPr>
            <p:ph idx="4294967295" type="ctrTitle"/>
          </p:nvPr>
        </p:nvSpPr>
        <p:spPr>
          <a:xfrm>
            <a:off x="1018800" y="1180475"/>
            <a:ext cx="71064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sz="3400"/>
              <a:t>How are you, or how can you bring Core Knowledge into your home?</a:t>
            </a:r>
            <a:endParaRPr b="0" sz="3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7"/>
          <p:cNvSpPr txBox="1"/>
          <p:nvPr>
            <p:ph type="ctrTitle"/>
          </p:nvPr>
        </p:nvSpPr>
        <p:spPr>
          <a:xfrm>
            <a:off x="344250" y="1403850"/>
            <a:ext cx="8455500" cy="2146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 </a:t>
            </a:r>
            <a:endParaRPr/>
          </a:p>
        </p:txBody>
      </p:sp>
      <p:sp>
        <p:nvSpPr>
          <p:cNvPr id="283" name="Google Shape;283;p37"/>
          <p:cNvSpPr txBox="1"/>
          <p:nvPr>
            <p:ph idx="1" type="subTitle"/>
          </p:nvPr>
        </p:nvSpPr>
        <p:spPr>
          <a:xfrm>
            <a:off x="344250" y="3550650"/>
            <a:ext cx="4910100" cy="577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Parent School Partnership</a:t>
            </a:r>
            <a:endParaRPr/>
          </a:p>
        </p:txBody>
      </p:sp>
      <p:pic>
        <p:nvPicPr>
          <p:cNvPr id="284" name="Google Shape;284;p37"/>
          <p:cNvPicPr preferRelativeResize="0"/>
          <p:nvPr/>
        </p:nvPicPr>
        <p:blipFill>
          <a:blip r:embed="rId3">
            <a:alphaModFix/>
          </a:blip>
          <a:stretch>
            <a:fillRect/>
          </a:stretch>
        </p:blipFill>
        <p:spPr>
          <a:xfrm>
            <a:off x="2229800" y="1473450"/>
            <a:ext cx="4684400" cy="2007600"/>
          </a:xfrm>
          <a:prstGeom prst="rect">
            <a:avLst/>
          </a:prstGeom>
          <a:noFill/>
          <a:ln>
            <a:noFill/>
          </a:ln>
        </p:spPr>
      </p:pic>
      <p:sp>
        <p:nvSpPr>
          <p:cNvPr id="285" name="Google Shape;285;p37"/>
          <p:cNvSpPr txBox="1"/>
          <p:nvPr>
            <p:ph idx="1" type="subTitle"/>
          </p:nvPr>
        </p:nvSpPr>
        <p:spPr>
          <a:xfrm>
            <a:off x="344250" y="4062500"/>
            <a:ext cx="4910100" cy="577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Coffee Chat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8"/>
          <p:cNvSpPr txBox="1"/>
          <p:nvPr>
            <p:ph type="title"/>
          </p:nvPr>
        </p:nvSpPr>
        <p:spPr>
          <a:xfrm>
            <a:off x="265500" y="1776050"/>
            <a:ext cx="4045200" cy="17862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sz="3100">
                <a:highlight>
                  <a:schemeClr val="lt1"/>
                </a:highlight>
              </a:rPr>
              <a:t>Parent School Partnership</a:t>
            </a:r>
            <a:r>
              <a:rPr lang="en">
                <a:highlight>
                  <a:schemeClr val="lt1"/>
                </a:highlight>
              </a:rPr>
              <a:t> </a:t>
            </a:r>
            <a:r>
              <a:rPr lang="en" sz="3850">
                <a:highlight>
                  <a:schemeClr val="lt1"/>
                </a:highlight>
              </a:rPr>
              <a:t>Board of Representatives</a:t>
            </a:r>
            <a:endParaRPr sz="3850">
              <a:highlight>
                <a:schemeClr val="lt1"/>
              </a:highlight>
            </a:endParaRPr>
          </a:p>
        </p:txBody>
      </p:sp>
      <p:sp>
        <p:nvSpPr>
          <p:cNvPr id="291" name="Google Shape;291;p38"/>
          <p:cNvSpPr txBox="1"/>
          <p:nvPr>
            <p:ph idx="2" type="body"/>
          </p:nvPr>
        </p:nvSpPr>
        <p:spPr>
          <a:xfrm>
            <a:off x="4939500" y="724200"/>
            <a:ext cx="3837000" cy="3695100"/>
          </a:xfrm>
          <a:prstGeom prst="rect">
            <a:avLst/>
          </a:prstGeom>
          <a:solidFill>
            <a:schemeClr val="lt1"/>
          </a:solidFill>
        </p:spPr>
        <p:txBody>
          <a:bodyPr anchorCtr="0" anchor="ctr" bIns="91425" lIns="91425" spcFirstLastPara="1" rIns="91425" wrap="square" tIns="91425">
            <a:normAutofit/>
          </a:bodyPr>
          <a:lstStyle/>
          <a:p>
            <a:pPr indent="-368300" lvl="0" marL="457200" rtl="0" algn="l">
              <a:lnSpc>
                <a:spcPct val="115000"/>
              </a:lnSpc>
              <a:spcBef>
                <a:spcPts val="0"/>
              </a:spcBef>
              <a:spcAft>
                <a:spcPts val="0"/>
              </a:spcAft>
              <a:buSzPts val="2200"/>
              <a:buChar char="●"/>
            </a:pPr>
            <a:r>
              <a:rPr lang="en" sz="2200">
                <a:solidFill>
                  <a:srgbClr val="595959"/>
                </a:solidFill>
                <a:latin typeface="Arial"/>
                <a:ea typeface="Arial"/>
                <a:cs typeface="Arial"/>
                <a:sym typeface="Arial"/>
              </a:rPr>
              <a:t>Kay Bass, co-lead</a:t>
            </a:r>
            <a:endParaRPr sz="2200">
              <a:solidFill>
                <a:srgbClr val="595959"/>
              </a:solidFill>
              <a:latin typeface="Arial"/>
              <a:ea typeface="Arial"/>
              <a:cs typeface="Arial"/>
              <a:sym typeface="Arial"/>
            </a:endParaRPr>
          </a:p>
          <a:p>
            <a:pPr indent="-368300" lvl="0" marL="457200" rtl="0" algn="l">
              <a:lnSpc>
                <a:spcPct val="115000"/>
              </a:lnSpc>
              <a:spcBef>
                <a:spcPts val="0"/>
              </a:spcBef>
              <a:spcAft>
                <a:spcPts val="0"/>
              </a:spcAft>
              <a:buClr>
                <a:srgbClr val="595959"/>
              </a:buClr>
              <a:buSzPts val="2200"/>
              <a:buFont typeface="Arial"/>
              <a:buChar char="●"/>
            </a:pPr>
            <a:r>
              <a:rPr lang="en" sz="2200">
                <a:solidFill>
                  <a:srgbClr val="595959"/>
                </a:solidFill>
                <a:latin typeface="Arial"/>
                <a:ea typeface="Arial"/>
                <a:cs typeface="Arial"/>
                <a:sym typeface="Arial"/>
              </a:rPr>
              <a:t>Krystl Burleigh, co-lead</a:t>
            </a:r>
            <a:endParaRPr sz="2200">
              <a:solidFill>
                <a:srgbClr val="595959"/>
              </a:solidFill>
              <a:latin typeface="Arial"/>
              <a:ea typeface="Arial"/>
              <a:cs typeface="Arial"/>
              <a:sym typeface="Arial"/>
            </a:endParaRPr>
          </a:p>
          <a:p>
            <a:pPr indent="-368300" lvl="0" marL="457200" rtl="0" algn="l">
              <a:lnSpc>
                <a:spcPct val="115000"/>
              </a:lnSpc>
              <a:spcBef>
                <a:spcPts val="0"/>
              </a:spcBef>
              <a:spcAft>
                <a:spcPts val="0"/>
              </a:spcAft>
              <a:buClr>
                <a:srgbClr val="595959"/>
              </a:buClr>
              <a:buSzPts val="2200"/>
              <a:buFont typeface="Arial"/>
              <a:buChar char="●"/>
            </a:pPr>
            <a:r>
              <a:rPr lang="en" sz="2200">
                <a:solidFill>
                  <a:srgbClr val="595959"/>
                </a:solidFill>
                <a:latin typeface="Arial"/>
                <a:ea typeface="Arial"/>
                <a:cs typeface="Arial"/>
                <a:sym typeface="Arial"/>
              </a:rPr>
              <a:t>Kiran Sibia, treasurer</a:t>
            </a:r>
            <a:endParaRPr sz="2200">
              <a:solidFill>
                <a:srgbClr val="595959"/>
              </a:solidFill>
              <a:latin typeface="Arial"/>
              <a:ea typeface="Arial"/>
              <a:cs typeface="Arial"/>
              <a:sym typeface="Arial"/>
            </a:endParaRPr>
          </a:p>
          <a:p>
            <a:pPr indent="-368300" lvl="0" marL="457200" rtl="0" algn="l">
              <a:spcBef>
                <a:spcPts val="0"/>
              </a:spcBef>
              <a:spcAft>
                <a:spcPts val="0"/>
              </a:spcAft>
              <a:buClr>
                <a:srgbClr val="595959"/>
              </a:buClr>
              <a:buSzPts val="2200"/>
              <a:buFont typeface="Arial"/>
              <a:buChar char="●"/>
            </a:pPr>
            <a:r>
              <a:rPr lang="en" sz="2200">
                <a:solidFill>
                  <a:srgbClr val="595959"/>
                </a:solidFill>
                <a:latin typeface="Arial"/>
                <a:ea typeface="Arial"/>
                <a:cs typeface="Arial"/>
                <a:sym typeface="Arial"/>
              </a:rPr>
              <a:t>Julie Ervin</a:t>
            </a:r>
            <a:endParaRPr sz="2200">
              <a:solidFill>
                <a:srgbClr val="595959"/>
              </a:solidFill>
              <a:latin typeface="Arial"/>
              <a:ea typeface="Arial"/>
              <a:cs typeface="Arial"/>
              <a:sym typeface="Arial"/>
            </a:endParaRPr>
          </a:p>
          <a:p>
            <a:pPr indent="-368300" lvl="0" marL="457200" rtl="0" algn="l">
              <a:spcBef>
                <a:spcPts val="0"/>
              </a:spcBef>
              <a:spcAft>
                <a:spcPts val="0"/>
              </a:spcAft>
              <a:buClr>
                <a:srgbClr val="595959"/>
              </a:buClr>
              <a:buSzPts val="2200"/>
              <a:buFont typeface="Arial"/>
              <a:buChar char="●"/>
            </a:pPr>
            <a:r>
              <a:rPr lang="en" sz="2200">
                <a:solidFill>
                  <a:srgbClr val="595959"/>
                </a:solidFill>
                <a:latin typeface="Arial"/>
                <a:ea typeface="Arial"/>
                <a:cs typeface="Arial"/>
                <a:sym typeface="Arial"/>
              </a:rPr>
              <a:t>Ande Shultz</a:t>
            </a:r>
            <a:endParaRPr sz="2200">
              <a:solidFill>
                <a:srgbClr val="595959"/>
              </a:solidFill>
              <a:latin typeface="Arial"/>
              <a:ea typeface="Arial"/>
              <a:cs typeface="Arial"/>
              <a:sym typeface="Arial"/>
            </a:endParaRPr>
          </a:p>
          <a:p>
            <a:pPr indent="-368300" lvl="0" marL="457200" rtl="0" algn="l">
              <a:spcBef>
                <a:spcPts val="0"/>
              </a:spcBef>
              <a:spcAft>
                <a:spcPts val="0"/>
              </a:spcAft>
              <a:buClr>
                <a:srgbClr val="595959"/>
              </a:buClr>
              <a:buSzPts val="2200"/>
              <a:buFont typeface="Arial"/>
              <a:buChar char="●"/>
            </a:pPr>
            <a:r>
              <a:rPr lang="en" sz="2200">
                <a:solidFill>
                  <a:srgbClr val="595959"/>
                </a:solidFill>
                <a:latin typeface="Arial"/>
                <a:ea typeface="Arial"/>
                <a:cs typeface="Arial"/>
                <a:sym typeface="Arial"/>
              </a:rPr>
              <a:t>Nicole Pinkston</a:t>
            </a:r>
            <a:endParaRPr sz="2200">
              <a:solidFill>
                <a:srgbClr val="595959"/>
              </a:solidFill>
              <a:latin typeface="Arial"/>
              <a:ea typeface="Arial"/>
              <a:cs typeface="Arial"/>
              <a:sym typeface="Arial"/>
            </a:endParaRPr>
          </a:p>
          <a:p>
            <a:pPr indent="-368300" lvl="0" marL="457200" rtl="0" algn="l">
              <a:spcBef>
                <a:spcPts val="0"/>
              </a:spcBef>
              <a:spcAft>
                <a:spcPts val="0"/>
              </a:spcAft>
              <a:buClr>
                <a:srgbClr val="595959"/>
              </a:buClr>
              <a:buSzPts val="2200"/>
              <a:buFont typeface="Arial"/>
              <a:buChar char="●"/>
            </a:pPr>
            <a:r>
              <a:rPr lang="en" sz="2200">
                <a:solidFill>
                  <a:srgbClr val="595959"/>
                </a:solidFill>
                <a:latin typeface="Arial"/>
                <a:ea typeface="Arial"/>
                <a:cs typeface="Arial"/>
                <a:sym typeface="Arial"/>
              </a:rPr>
              <a:t>Angela Wimsatt</a:t>
            </a:r>
            <a:endParaRPr sz="2200">
              <a:solidFill>
                <a:srgbClr val="595959"/>
              </a:solidFill>
              <a:latin typeface="Arial"/>
              <a:ea typeface="Arial"/>
              <a:cs typeface="Arial"/>
              <a:sym typeface="Arial"/>
            </a:endParaRPr>
          </a:p>
          <a:p>
            <a:pPr indent="-368300" lvl="0" marL="457200" rtl="0" algn="l">
              <a:spcBef>
                <a:spcPts val="0"/>
              </a:spcBef>
              <a:spcAft>
                <a:spcPts val="0"/>
              </a:spcAft>
              <a:buClr>
                <a:srgbClr val="595959"/>
              </a:buClr>
              <a:buSzPts val="2200"/>
              <a:buFont typeface="Arial"/>
              <a:buChar char="●"/>
            </a:pPr>
            <a:r>
              <a:rPr lang="en" sz="2200">
                <a:solidFill>
                  <a:srgbClr val="595959"/>
                </a:solidFill>
                <a:latin typeface="Arial"/>
                <a:ea typeface="Arial"/>
                <a:cs typeface="Arial"/>
                <a:sym typeface="Arial"/>
              </a:rPr>
              <a:t>Mayra Martinez-Aguayo</a:t>
            </a:r>
            <a:endParaRPr sz="2200">
              <a:solidFill>
                <a:srgbClr val="595959"/>
              </a:solidFill>
              <a:latin typeface="Arial"/>
              <a:ea typeface="Arial"/>
              <a:cs typeface="Arial"/>
              <a:sym typeface="Arial"/>
            </a:endParaRPr>
          </a:p>
        </p:txBody>
      </p:sp>
      <p:sp>
        <p:nvSpPr>
          <p:cNvPr id="292" name="Google Shape;292;p38"/>
          <p:cNvSpPr txBox="1"/>
          <p:nvPr>
            <p:ph idx="1" type="subTitle"/>
          </p:nvPr>
        </p:nvSpPr>
        <p:spPr>
          <a:xfrm>
            <a:off x="132750" y="3456750"/>
            <a:ext cx="4310700" cy="1871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000">
                <a:latin typeface="Georgia"/>
                <a:ea typeface="Georgia"/>
                <a:cs typeface="Georgia"/>
                <a:sym typeface="Georgia"/>
              </a:rPr>
              <a:t>PSP Board of Representatives works with the school to utilize AGC funds to support family engagement, student enrichment, and campus enhancement.</a:t>
            </a:r>
            <a:endParaRPr sz="2000">
              <a:latin typeface="Georgia"/>
              <a:ea typeface="Georgia"/>
              <a:cs typeface="Georgia"/>
              <a:sym typeface="Georgia"/>
            </a:endParaRPr>
          </a:p>
        </p:txBody>
      </p:sp>
      <p:pic>
        <p:nvPicPr>
          <p:cNvPr id="293" name="Google Shape;293;p38"/>
          <p:cNvPicPr preferRelativeResize="0"/>
          <p:nvPr/>
        </p:nvPicPr>
        <p:blipFill>
          <a:blip r:embed="rId3">
            <a:alphaModFix/>
          </a:blip>
          <a:stretch>
            <a:fillRect/>
          </a:stretch>
        </p:blipFill>
        <p:spPr>
          <a:xfrm>
            <a:off x="204200" y="127425"/>
            <a:ext cx="4167800" cy="1786200"/>
          </a:xfrm>
          <a:prstGeom prst="rect">
            <a:avLst/>
          </a:prstGeom>
          <a:noFill/>
          <a:ln>
            <a:noFill/>
          </a:ln>
        </p:spPr>
      </p:pic>
      <p:sp>
        <p:nvSpPr>
          <p:cNvPr id="294" name="Google Shape;294;p38"/>
          <p:cNvSpPr txBox="1"/>
          <p:nvPr/>
        </p:nvSpPr>
        <p:spPr>
          <a:xfrm>
            <a:off x="4939500" y="4617600"/>
            <a:ext cx="32244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latin typeface="Playfair Display"/>
                <a:ea typeface="Playfair Display"/>
                <a:cs typeface="Playfair Display"/>
                <a:sym typeface="Playfair Display"/>
              </a:rPr>
              <a:t>www.GatewayPSP.org</a:t>
            </a:r>
            <a:endParaRPr sz="2200">
              <a:latin typeface="Playfair Display"/>
              <a:ea typeface="Playfair Display"/>
              <a:cs typeface="Playfair Display"/>
              <a:sym typeface="Playfair Display"/>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9"/>
          <p:cNvSpPr txBox="1"/>
          <p:nvPr>
            <p:ph type="title"/>
          </p:nvPr>
        </p:nvSpPr>
        <p:spPr>
          <a:xfrm>
            <a:off x="265500" y="1081675"/>
            <a:ext cx="4045200" cy="17862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highlight>
                  <a:schemeClr val="lt1"/>
                </a:highlight>
              </a:rPr>
              <a:t>Join the team</a:t>
            </a:r>
            <a:endParaRPr>
              <a:highlight>
                <a:schemeClr val="lt1"/>
              </a:highlight>
            </a:endParaRPr>
          </a:p>
        </p:txBody>
      </p:sp>
      <p:sp>
        <p:nvSpPr>
          <p:cNvPr id="300" name="Google Shape;300;p39"/>
          <p:cNvSpPr txBox="1"/>
          <p:nvPr>
            <p:ph idx="2" type="body"/>
          </p:nvPr>
        </p:nvSpPr>
        <p:spPr>
          <a:xfrm>
            <a:off x="4939500" y="141575"/>
            <a:ext cx="3837000" cy="2578500"/>
          </a:xfrm>
          <a:prstGeom prst="rect">
            <a:avLst/>
          </a:prstGeom>
          <a:solidFill>
            <a:schemeClr val="lt1"/>
          </a:solidFill>
        </p:spPr>
        <p:txBody>
          <a:bodyPr anchorCtr="0" anchor="ctr" bIns="91425" lIns="91425" spcFirstLastPara="1" rIns="91425" wrap="square" tIns="91425">
            <a:normAutofit/>
          </a:bodyPr>
          <a:lstStyle/>
          <a:p>
            <a:pPr indent="-355600" lvl="0" marL="457200" rtl="0" algn="l">
              <a:lnSpc>
                <a:spcPct val="115000"/>
              </a:lnSpc>
              <a:spcBef>
                <a:spcPts val="0"/>
              </a:spcBef>
              <a:spcAft>
                <a:spcPts val="0"/>
              </a:spcAft>
              <a:buClr>
                <a:srgbClr val="595959"/>
              </a:buClr>
              <a:buSzPts val="2000"/>
              <a:buFont typeface="Arial"/>
              <a:buChar char="●"/>
            </a:pPr>
            <a:r>
              <a:rPr lang="en" sz="2000">
                <a:solidFill>
                  <a:srgbClr val="595959"/>
                </a:solidFill>
                <a:latin typeface="Arial"/>
                <a:ea typeface="Arial"/>
                <a:cs typeface="Arial"/>
                <a:sym typeface="Arial"/>
              </a:rPr>
              <a:t>Chat with us today or set up another meeting to learn more!</a:t>
            </a:r>
            <a:endParaRPr sz="2000">
              <a:solidFill>
                <a:srgbClr val="595959"/>
              </a:solidFill>
              <a:latin typeface="Arial"/>
              <a:ea typeface="Arial"/>
              <a:cs typeface="Arial"/>
              <a:sym typeface="Arial"/>
            </a:endParaRPr>
          </a:p>
          <a:p>
            <a:pPr indent="-355600" lvl="0" marL="457200" rtl="0" algn="l">
              <a:lnSpc>
                <a:spcPct val="115000"/>
              </a:lnSpc>
              <a:spcBef>
                <a:spcPts val="0"/>
              </a:spcBef>
              <a:spcAft>
                <a:spcPts val="0"/>
              </a:spcAft>
              <a:buClr>
                <a:srgbClr val="595959"/>
              </a:buClr>
              <a:buSzPts val="2000"/>
              <a:buFont typeface="Arial"/>
              <a:buChar char="●"/>
            </a:pPr>
            <a:r>
              <a:rPr lang="en" sz="2000">
                <a:solidFill>
                  <a:srgbClr val="595959"/>
                </a:solidFill>
                <a:latin typeface="Arial"/>
                <a:ea typeface="Arial"/>
                <a:cs typeface="Arial"/>
                <a:sym typeface="Arial"/>
              </a:rPr>
              <a:t>Email </a:t>
            </a:r>
            <a:r>
              <a:rPr lang="en" sz="2000" u="sng">
                <a:solidFill>
                  <a:schemeClr val="hlink"/>
                </a:solidFill>
                <a:latin typeface="Arial"/>
                <a:ea typeface="Arial"/>
                <a:cs typeface="Arial"/>
                <a:sym typeface="Arial"/>
                <a:hlinkClick r:id="rId3"/>
              </a:rPr>
              <a:t>GatewayPSP@rafos.org</a:t>
            </a:r>
            <a:r>
              <a:rPr lang="en" sz="2000">
                <a:solidFill>
                  <a:srgbClr val="595959"/>
                </a:solidFill>
                <a:latin typeface="Arial"/>
                <a:ea typeface="Arial"/>
                <a:cs typeface="Arial"/>
                <a:sym typeface="Arial"/>
              </a:rPr>
              <a:t> for the electronic application</a:t>
            </a:r>
            <a:endParaRPr sz="2000">
              <a:solidFill>
                <a:srgbClr val="595959"/>
              </a:solidFill>
              <a:latin typeface="Arial"/>
              <a:ea typeface="Arial"/>
              <a:cs typeface="Arial"/>
              <a:sym typeface="Arial"/>
            </a:endParaRPr>
          </a:p>
        </p:txBody>
      </p:sp>
      <p:sp>
        <p:nvSpPr>
          <p:cNvPr id="301" name="Google Shape;301;p39"/>
          <p:cNvSpPr txBox="1"/>
          <p:nvPr>
            <p:ph idx="1" type="subTitle"/>
          </p:nvPr>
        </p:nvSpPr>
        <p:spPr>
          <a:xfrm>
            <a:off x="265500" y="2921399"/>
            <a:ext cx="4045200" cy="209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latin typeface="Georgia"/>
                <a:ea typeface="Georgia"/>
                <a:cs typeface="Georgia"/>
                <a:sym typeface="Georgia"/>
              </a:rPr>
              <a:t>Become a PSP representative today to help with event planning, family connection, and campus enhancement!</a:t>
            </a:r>
            <a:endParaRPr>
              <a:latin typeface="Georgia"/>
              <a:ea typeface="Georgia"/>
              <a:cs typeface="Georgia"/>
              <a:sym typeface="Georgia"/>
            </a:endParaRPr>
          </a:p>
        </p:txBody>
      </p:sp>
      <p:sp>
        <p:nvSpPr>
          <p:cNvPr id="302" name="Google Shape;302;p39"/>
          <p:cNvSpPr txBox="1"/>
          <p:nvPr/>
        </p:nvSpPr>
        <p:spPr>
          <a:xfrm>
            <a:off x="4884150" y="4527900"/>
            <a:ext cx="3947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layfair Display"/>
                <a:ea typeface="Playfair Display"/>
                <a:cs typeface="Playfair Display"/>
                <a:sym typeface="Playfair Display"/>
              </a:rPr>
              <a:t>More info at GatewayPSP.org</a:t>
            </a:r>
            <a:endParaRPr>
              <a:latin typeface="Playfair Display"/>
              <a:ea typeface="Playfair Display"/>
              <a:cs typeface="Playfair Display"/>
              <a:sym typeface="Playfair Display"/>
            </a:endParaRPr>
          </a:p>
        </p:txBody>
      </p:sp>
      <p:pic>
        <p:nvPicPr>
          <p:cNvPr id="303" name="Google Shape;303;p39"/>
          <p:cNvPicPr preferRelativeResize="0"/>
          <p:nvPr/>
        </p:nvPicPr>
        <p:blipFill>
          <a:blip r:embed="rId4">
            <a:alphaModFix/>
          </a:blip>
          <a:stretch>
            <a:fillRect/>
          </a:stretch>
        </p:blipFill>
        <p:spPr>
          <a:xfrm>
            <a:off x="265500" y="220200"/>
            <a:ext cx="4045200" cy="1733657"/>
          </a:xfrm>
          <a:prstGeom prst="rect">
            <a:avLst/>
          </a:prstGeom>
          <a:noFill/>
          <a:ln>
            <a:noFill/>
          </a:ln>
        </p:spPr>
      </p:pic>
      <p:pic>
        <p:nvPicPr>
          <p:cNvPr id="304" name="Google Shape;304;p39"/>
          <p:cNvPicPr preferRelativeResize="0"/>
          <p:nvPr/>
        </p:nvPicPr>
        <p:blipFill>
          <a:blip r:embed="rId5">
            <a:alphaModFix/>
          </a:blip>
          <a:stretch>
            <a:fillRect/>
          </a:stretch>
        </p:blipFill>
        <p:spPr>
          <a:xfrm>
            <a:off x="5904600" y="2571750"/>
            <a:ext cx="1906775" cy="1906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40"/>
          <p:cNvSpPr txBox="1"/>
          <p:nvPr>
            <p:ph type="title"/>
          </p:nvPr>
        </p:nvSpPr>
        <p:spPr>
          <a:xfrm>
            <a:off x="265500" y="1081675"/>
            <a:ext cx="4045200" cy="17862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highlight>
                  <a:schemeClr val="lt1"/>
                </a:highlight>
              </a:rPr>
              <a:t>What is the AGC?</a:t>
            </a:r>
            <a:endParaRPr>
              <a:highlight>
                <a:schemeClr val="lt1"/>
              </a:highlight>
            </a:endParaRPr>
          </a:p>
        </p:txBody>
      </p:sp>
      <p:sp>
        <p:nvSpPr>
          <p:cNvPr id="310" name="Google Shape;310;p40"/>
          <p:cNvSpPr txBox="1"/>
          <p:nvPr>
            <p:ph idx="2" type="body"/>
          </p:nvPr>
        </p:nvSpPr>
        <p:spPr>
          <a:xfrm>
            <a:off x="4939500" y="3217200"/>
            <a:ext cx="3837000" cy="1202700"/>
          </a:xfrm>
          <a:prstGeom prst="rect">
            <a:avLst/>
          </a:prstGeom>
          <a:solidFill>
            <a:schemeClr val="lt1"/>
          </a:solidFill>
        </p:spPr>
        <p:txBody>
          <a:bodyPr anchorCtr="0" anchor="ctr" bIns="91425" lIns="57150" spcFirstLastPara="1" rIns="91425" wrap="square" tIns="91425">
            <a:noAutofit/>
          </a:bodyPr>
          <a:lstStyle/>
          <a:p>
            <a:pPr indent="0" lvl="0" marL="571500" rtl="0" algn="l">
              <a:spcBef>
                <a:spcPts val="0"/>
              </a:spcBef>
              <a:spcAft>
                <a:spcPts val="0"/>
              </a:spcAft>
              <a:buNone/>
            </a:pPr>
            <a:r>
              <a:t/>
            </a:r>
            <a:endParaRPr sz="1200">
              <a:latin typeface="Calibri"/>
              <a:ea typeface="Calibri"/>
              <a:cs typeface="Calibri"/>
              <a:sym typeface="Calibri"/>
            </a:endParaRPr>
          </a:p>
          <a:p>
            <a:pPr indent="0" lvl="0" marL="0" rtl="0" algn="l">
              <a:spcBef>
                <a:spcPts val="1500"/>
              </a:spcBef>
              <a:spcAft>
                <a:spcPts val="0"/>
              </a:spcAft>
              <a:buNone/>
            </a:pPr>
            <a:r>
              <a:rPr lang="en" sz="1200">
                <a:latin typeface="Arial"/>
                <a:ea typeface="Arial"/>
                <a:cs typeface="Arial"/>
                <a:sym typeface="Arial"/>
              </a:rPr>
              <a:t>Without continued support from our families these amazing programs, projects, and events would not be possible.</a:t>
            </a:r>
            <a:endParaRPr sz="1200">
              <a:latin typeface="Arial"/>
              <a:ea typeface="Arial"/>
              <a:cs typeface="Arial"/>
              <a:sym typeface="Arial"/>
            </a:endParaRPr>
          </a:p>
          <a:p>
            <a:pPr indent="0" lvl="0" marL="114300" rtl="0" algn="l">
              <a:spcBef>
                <a:spcPts val="1500"/>
              </a:spcBef>
              <a:spcAft>
                <a:spcPts val="0"/>
              </a:spcAft>
              <a:buNone/>
            </a:pPr>
            <a:r>
              <a:rPr b="1" lang="en" sz="1100">
                <a:latin typeface="Arial"/>
                <a:ea typeface="Arial"/>
                <a:cs typeface="Arial"/>
                <a:sym typeface="Arial"/>
              </a:rPr>
              <a:t>THANK YOU FOR YOUR SUPPORT!</a:t>
            </a:r>
            <a:endParaRPr b="1" sz="1100">
              <a:highlight>
                <a:srgbClr val="FFFFFF"/>
              </a:highlight>
              <a:latin typeface="Calibri"/>
              <a:ea typeface="Calibri"/>
              <a:cs typeface="Calibri"/>
              <a:sym typeface="Calibri"/>
            </a:endParaRPr>
          </a:p>
          <a:p>
            <a:pPr indent="0" lvl="0" marL="0" rtl="0" algn="l">
              <a:lnSpc>
                <a:spcPct val="115000"/>
              </a:lnSpc>
              <a:spcBef>
                <a:spcPts val="1200"/>
              </a:spcBef>
              <a:spcAft>
                <a:spcPts val="0"/>
              </a:spcAft>
              <a:buNone/>
            </a:pPr>
            <a:r>
              <a:t/>
            </a:r>
            <a:endParaRPr sz="2200">
              <a:solidFill>
                <a:srgbClr val="595959"/>
              </a:solidFill>
              <a:latin typeface="Arial"/>
              <a:ea typeface="Arial"/>
              <a:cs typeface="Arial"/>
              <a:sym typeface="Arial"/>
            </a:endParaRPr>
          </a:p>
        </p:txBody>
      </p:sp>
      <p:sp>
        <p:nvSpPr>
          <p:cNvPr id="311" name="Google Shape;311;p40"/>
          <p:cNvSpPr txBox="1"/>
          <p:nvPr>
            <p:ph idx="1" type="subTitle"/>
          </p:nvPr>
        </p:nvSpPr>
        <p:spPr>
          <a:xfrm>
            <a:off x="265500" y="2921399"/>
            <a:ext cx="4045200" cy="209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900">
                <a:latin typeface="Arial"/>
                <a:ea typeface="Arial"/>
                <a:cs typeface="Arial"/>
                <a:sym typeface="Arial"/>
              </a:rPr>
              <a:t>The Annual Giving Campaign serves as the heart of our largest fundraiser. These funds are critical </a:t>
            </a:r>
            <a:r>
              <a:rPr lang="en" sz="1900">
                <a:highlight>
                  <a:srgbClr val="FFFFFF"/>
                </a:highlight>
                <a:latin typeface="Arial"/>
                <a:ea typeface="Arial"/>
                <a:cs typeface="Arial"/>
                <a:sym typeface="Arial"/>
              </a:rPr>
              <a:t>to bridge the gap and assist in providing students with everything that is not covered in our annual school budget.</a:t>
            </a:r>
            <a:endParaRPr sz="1900">
              <a:latin typeface="Arial"/>
              <a:ea typeface="Arial"/>
              <a:cs typeface="Arial"/>
              <a:sym typeface="Arial"/>
            </a:endParaRPr>
          </a:p>
        </p:txBody>
      </p:sp>
      <p:pic>
        <p:nvPicPr>
          <p:cNvPr id="312" name="Google Shape;312;p40"/>
          <p:cNvPicPr preferRelativeResize="0"/>
          <p:nvPr/>
        </p:nvPicPr>
        <p:blipFill>
          <a:blip r:embed="rId3">
            <a:alphaModFix/>
          </a:blip>
          <a:stretch>
            <a:fillRect/>
          </a:stretch>
        </p:blipFill>
        <p:spPr>
          <a:xfrm>
            <a:off x="265511" y="157300"/>
            <a:ext cx="1784677" cy="1786200"/>
          </a:xfrm>
          <a:prstGeom prst="rect">
            <a:avLst/>
          </a:prstGeom>
          <a:noFill/>
          <a:ln>
            <a:noFill/>
          </a:ln>
        </p:spPr>
      </p:pic>
      <p:sp>
        <p:nvSpPr>
          <p:cNvPr id="313" name="Google Shape;313;p40"/>
          <p:cNvSpPr txBox="1"/>
          <p:nvPr/>
        </p:nvSpPr>
        <p:spPr>
          <a:xfrm>
            <a:off x="4637225" y="4420000"/>
            <a:ext cx="41394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Playfair Display"/>
                <a:ea typeface="Playfair Display"/>
                <a:cs typeface="Playfair Display"/>
                <a:sym typeface="Playfair Display"/>
              </a:rPr>
              <a:t>22-23 AGC: </a:t>
            </a:r>
            <a:r>
              <a:rPr lang="en" sz="1300" u="sng">
                <a:solidFill>
                  <a:schemeClr val="hlink"/>
                </a:solidFill>
                <a:hlinkClick r:id="rId4"/>
              </a:rPr>
              <a:t>https://gatewaypsp.rallyup.com/agc2223</a:t>
            </a:r>
            <a:endParaRPr sz="1600">
              <a:latin typeface="Playfair Display"/>
              <a:ea typeface="Playfair Display"/>
              <a:cs typeface="Playfair Display"/>
              <a:sym typeface="Playfair Display"/>
            </a:endParaRPr>
          </a:p>
        </p:txBody>
      </p:sp>
      <p:pic>
        <p:nvPicPr>
          <p:cNvPr id="314" name="Google Shape;314;p40"/>
          <p:cNvPicPr preferRelativeResize="0"/>
          <p:nvPr/>
        </p:nvPicPr>
        <p:blipFill>
          <a:blip r:embed="rId5">
            <a:alphaModFix/>
          </a:blip>
          <a:stretch>
            <a:fillRect/>
          </a:stretch>
        </p:blipFill>
        <p:spPr>
          <a:xfrm>
            <a:off x="2377775" y="248200"/>
            <a:ext cx="1604399" cy="1604399"/>
          </a:xfrm>
          <a:prstGeom prst="rect">
            <a:avLst/>
          </a:prstGeom>
          <a:noFill/>
          <a:ln>
            <a:noFill/>
          </a:ln>
        </p:spPr>
      </p:pic>
      <p:sp>
        <p:nvSpPr>
          <p:cNvPr id="315" name="Google Shape;315;p40"/>
          <p:cNvSpPr txBox="1"/>
          <p:nvPr/>
        </p:nvSpPr>
        <p:spPr>
          <a:xfrm>
            <a:off x="2183825" y="1711750"/>
            <a:ext cx="1992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Georgia"/>
                <a:ea typeface="Georgia"/>
                <a:cs typeface="Georgia"/>
                <a:sym typeface="Georgia"/>
              </a:rPr>
              <a:t>2022-2023 AGC link</a:t>
            </a:r>
            <a:endParaRPr>
              <a:latin typeface="Georgia"/>
              <a:ea typeface="Georgia"/>
              <a:cs typeface="Georgia"/>
              <a:sym typeface="Georgia"/>
            </a:endParaRPr>
          </a:p>
        </p:txBody>
      </p:sp>
      <p:pic>
        <p:nvPicPr>
          <p:cNvPr id="316" name="Google Shape;316;p40"/>
          <p:cNvPicPr preferRelativeResize="0"/>
          <p:nvPr/>
        </p:nvPicPr>
        <p:blipFill>
          <a:blip r:embed="rId6">
            <a:alphaModFix/>
          </a:blip>
          <a:stretch>
            <a:fillRect/>
          </a:stretch>
        </p:blipFill>
        <p:spPr>
          <a:xfrm>
            <a:off x="6203500" y="248200"/>
            <a:ext cx="1883101" cy="2510802"/>
          </a:xfrm>
          <a:prstGeom prst="rect">
            <a:avLst/>
          </a:prstGeom>
          <a:noFill/>
          <a:ln>
            <a:noFill/>
          </a:ln>
        </p:spPr>
      </p:pic>
      <p:pic>
        <p:nvPicPr>
          <p:cNvPr id="317" name="Google Shape;317;p40"/>
          <p:cNvPicPr preferRelativeResize="0"/>
          <p:nvPr/>
        </p:nvPicPr>
        <p:blipFill>
          <a:blip r:embed="rId7">
            <a:alphaModFix/>
          </a:blip>
          <a:stretch>
            <a:fillRect/>
          </a:stretch>
        </p:blipFill>
        <p:spPr>
          <a:xfrm>
            <a:off x="8056375" y="0"/>
            <a:ext cx="1087626" cy="1450148"/>
          </a:xfrm>
          <a:prstGeom prst="rect">
            <a:avLst/>
          </a:prstGeom>
          <a:noFill/>
          <a:ln>
            <a:noFill/>
          </a:ln>
        </p:spPr>
      </p:pic>
      <p:pic>
        <p:nvPicPr>
          <p:cNvPr id="318" name="Google Shape;318;p40"/>
          <p:cNvPicPr preferRelativeResize="0"/>
          <p:nvPr/>
        </p:nvPicPr>
        <p:blipFill>
          <a:blip r:embed="rId8">
            <a:alphaModFix/>
          </a:blip>
          <a:stretch>
            <a:fillRect/>
          </a:stretch>
        </p:blipFill>
        <p:spPr>
          <a:xfrm>
            <a:off x="8086600" y="1648888"/>
            <a:ext cx="1027173" cy="1369574"/>
          </a:xfrm>
          <a:prstGeom prst="rect">
            <a:avLst/>
          </a:prstGeom>
          <a:noFill/>
          <a:ln>
            <a:noFill/>
          </a:ln>
        </p:spPr>
      </p:pic>
      <p:pic>
        <p:nvPicPr>
          <p:cNvPr id="319" name="Google Shape;319;p40"/>
          <p:cNvPicPr preferRelativeResize="0"/>
          <p:nvPr/>
        </p:nvPicPr>
        <p:blipFill>
          <a:blip r:embed="rId9">
            <a:alphaModFix/>
          </a:blip>
          <a:stretch>
            <a:fillRect/>
          </a:stretch>
        </p:blipFill>
        <p:spPr>
          <a:xfrm>
            <a:off x="4599100" y="823125"/>
            <a:ext cx="1604401" cy="16044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41"/>
          <p:cNvSpPr txBox="1"/>
          <p:nvPr>
            <p:ph type="title"/>
          </p:nvPr>
        </p:nvSpPr>
        <p:spPr>
          <a:xfrm>
            <a:off x="265500" y="1081675"/>
            <a:ext cx="4045200" cy="17862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highlight>
                  <a:schemeClr val="lt1"/>
                </a:highlight>
              </a:rPr>
              <a:t>Treasurer Report</a:t>
            </a:r>
            <a:endParaRPr>
              <a:highlight>
                <a:schemeClr val="lt1"/>
              </a:highlight>
            </a:endParaRPr>
          </a:p>
        </p:txBody>
      </p:sp>
      <p:sp>
        <p:nvSpPr>
          <p:cNvPr id="325" name="Google Shape;325;p41"/>
          <p:cNvSpPr txBox="1"/>
          <p:nvPr>
            <p:ph idx="2" type="body"/>
          </p:nvPr>
        </p:nvSpPr>
        <p:spPr>
          <a:xfrm>
            <a:off x="4939500" y="141575"/>
            <a:ext cx="3837000" cy="4278300"/>
          </a:xfrm>
          <a:prstGeom prst="rect">
            <a:avLst/>
          </a:prstGeom>
          <a:solidFill>
            <a:schemeClr val="lt1"/>
          </a:solidFill>
        </p:spPr>
        <p:txBody>
          <a:bodyPr anchorCtr="0" anchor="ctr" bIns="91425" lIns="91425" spcFirstLastPara="1" rIns="91425" wrap="square" tIns="91425">
            <a:normAutofit/>
          </a:bodyPr>
          <a:lstStyle/>
          <a:p>
            <a:pPr indent="-342900" lvl="0" marL="457200" rtl="0" algn="l">
              <a:spcBef>
                <a:spcPts val="1000"/>
              </a:spcBef>
              <a:spcAft>
                <a:spcPts val="0"/>
              </a:spcAft>
              <a:buClr>
                <a:srgbClr val="222222"/>
              </a:buClr>
              <a:buSzPts val="1800"/>
              <a:buFont typeface="Arial"/>
              <a:buChar char="●"/>
            </a:pPr>
            <a:r>
              <a:rPr lang="en">
                <a:solidFill>
                  <a:srgbClr val="222222"/>
                </a:solidFill>
                <a:highlight>
                  <a:srgbClr val="FFFFFF"/>
                </a:highlight>
                <a:latin typeface="Arial"/>
                <a:ea typeface="Arial"/>
                <a:cs typeface="Arial"/>
                <a:sym typeface="Arial"/>
              </a:rPr>
              <a:t>AGC: $22,319 AGC (17%)</a:t>
            </a:r>
            <a:endParaRPr>
              <a:solidFill>
                <a:srgbClr val="222222"/>
              </a:solidFill>
              <a:highlight>
                <a:srgbClr val="FFFFFF"/>
              </a:highlight>
              <a:latin typeface="Arial"/>
              <a:ea typeface="Arial"/>
              <a:cs typeface="Arial"/>
              <a:sym typeface="Arial"/>
            </a:endParaRPr>
          </a:p>
          <a:p>
            <a:pPr indent="-342900" lvl="0" marL="457200" rtl="0" algn="l">
              <a:spcBef>
                <a:spcPts val="0"/>
              </a:spcBef>
              <a:spcAft>
                <a:spcPts val="0"/>
              </a:spcAft>
              <a:buClr>
                <a:srgbClr val="222222"/>
              </a:buClr>
              <a:buSzPts val="1800"/>
              <a:buFont typeface="Arial"/>
              <a:buChar char="●"/>
            </a:pPr>
            <a:r>
              <a:rPr lang="en">
                <a:solidFill>
                  <a:srgbClr val="222222"/>
                </a:solidFill>
                <a:highlight>
                  <a:srgbClr val="FFFFFF"/>
                </a:highlight>
                <a:latin typeface="Arial"/>
                <a:ea typeface="Arial"/>
                <a:cs typeface="Arial"/>
                <a:sym typeface="Arial"/>
              </a:rPr>
              <a:t>Current bank balance: $46,000</a:t>
            </a:r>
            <a:endParaRPr>
              <a:solidFill>
                <a:srgbClr val="222222"/>
              </a:solidFill>
              <a:highlight>
                <a:srgbClr val="FFFFFF"/>
              </a:highlight>
              <a:latin typeface="Arial"/>
              <a:ea typeface="Arial"/>
              <a:cs typeface="Arial"/>
              <a:sym typeface="Arial"/>
            </a:endParaRPr>
          </a:p>
          <a:p>
            <a:pPr indent="-342900" lvl="0" marL="457200" rtl="0" algn="l">
              <a:spcBef>
                <a:spcPts val="0"/>
              </a:spcBef>
              <a:spcAft>
                <a:spcPts val="0"/>
              </a:spcAft>
              <a:buClr>
                <a:srgbClr val="222222"/>
              </a:buClr>
              <a:buSzPts val="1800"/>
              <a:buFont typeface="Arial"/>
              <a:buChar char="●"/>
            </a:pPr>
            <a:r>
              <a:rPr lang="en">
                <a:solidFill>
                  <a:srgbClr val="222222"/>
                </a:solidFill>
                <a:highlight>
                  <a:srgbClr val="FFFFFF"/>
                </a:highlight>
                <a:latin typeface="Arial"/>
                <a:ea typeface="Arial"/>
                <a:cs typeface="Arial"/>
                <a:sym typeface="Arial"/>
              </a:rPr>
              <a:t>Fundraisers since last meeting</a:t>
            </a:r>
            <a:endParaRPr>
              <a:solidFill>
                <a:srgbClr val="222222"/>
              </a:solidFill>
              <a:highlight>
                <a:srgbClr val="FFFFFF"/>
              </a:highlight>
              <a:latin typeface="Arial"/>
              <a:ea typeface="Arial"/>
              <a:cs typeface="Arial"/>
              <a:sym typeface="Arial"/>
            </a:endParaRPr>
          </a:p>
          <a:p>
            <a:pPr indent="-317500" lvl="1" marL="914400" rtl="0" algn="l">
              <a:spcBef>
                <a:spcPts val="0"/>
              </a:spcBef>
              <a:spcAft>
                <a:spcPts val="0"/>
              </a:spcAft>
              <a:buClr>
                <a:srgbClr val="222222"/>
              </a:buClr>
              <a:buSzPts val="1400"/>
              <a:buFont typeface="Arial"/>
              <a:buChar char="○"/>
            </a:pPr>
            <a:r>
              <a:rPr lang="en">
                <a:solidFill>
                  <a:srgbClr val="222222"/>
                </a:solidFill>
                <a:highlight>
                  <a:srgbClr val="FFFFFF"/>
                </a:highlight>
                <a:latin typeface="Arial"/>
                <a:ea typeface="Arial"/>
                <a:cs typeface="Arial"/>
                <a:sym typeface="Arial"/>
              </a:rPr>
              <a:t>Skipolini’s = $0 raised</a:t>
            </a:r>
            <a:endParaRPr>
              <a:solidFill>
                <a:srgbClr val="222222"/>
              </a:solidFill>
              <a:highlight>
                <a:srgbClr val="FFFFFF"/>
              </a:highlight>
              <a:latin typeface="Arial"/>
              <a:ea typeface="Arial"/>
              <a:cs typeface="Arial"/>
              <a:sym typeface="Arial"/>
            </a:endParaRPr>
          </a:p>
          <a:p>
            <a:pPr indent="-317500" lvl="1" marL="914400" rtl="0" algn="l">
              <a:spcBef>
                <a:spcPts val="0"/>
              </a:spcBef>
              <a:spcAft>
                <a:spcPts val="0"/>
              </a:spcAft>
              <a:buClr>
                <a:srgbClr val="222222"/>
              </a:buClr>
              <a:buSzPts val="1400"/>
              <a:buFont typeface="Arial"/>
              <a:buChar char="○"/>
            </a:pPr>
            <a:r>
              <a:rPr lang="en">
                <a:solidFill>
                  <a:srgbClr val="222222"/>
                </a:solidFill>
                <a:highlight>
                  <a:srgbClr val="FFFFFF"/>
                </a:highlight>
                <a:latin typeface="Arial"/>
                <a:ea typeface="Arial"/>
                <a:cs typeface="Arial"/>
                <a:sym typeface="Arial"/>
              </a:rPr>
              <a:t>Smashburger = $208.73</a:t>
            </a:r>
            <a:endParaRPr>
              <a:solidFill>
                <a:srgbClr val="222222"/>
              </a:solidFill>
              <a:highlight>
                <a:srgbClr val="FFFFFF"/>
              </a:highlight>
              <a:latin typeface="Arial"/>
              <a:ea typeface="Arial"/>
              <a:cs typeface="Arial"/>
              <a:sym typeface="Arial"/>
            </a:endParaRPr>
          </a:p>
          <a:p>
            <a:pPr indent="-317500" lvl="1" marL="914400" rtl="0" algn="l">
              <a:spcBef>
                <a:spcPts val="0"/>
              </a:spcBef>
              <a:spcAft>
                <a:spcPts val="0"/>
              </a:spcAft>
              <a:buClr>
                <a:srgbClr val="222222"/>
              </a:buClr>
              <a:buSzPts val="1400"/>
              <a:buFont typeface="Arial"/>
              <a:buChar char="○"/>
            </a:pPr>
            <a:r>
              <a:rPr lang="en">
                <a:solidFill>
                  <a:srgbClr val="222222"/>
                </a:solidFill>
                <a:highlight>
                  <a:srgbClr val="FFFFFF"/>
                </a:highlight>
                <a:latin typeface="Arial"/>
                <a:ea typeface="Arial"/>
                <a:cs typeface="Arial"/>
                <a:sym typeface="Arial"/>
              </a:rPr>
              <a:t>Barnes &amp; Noble = </a:t>
            </a:r>
            <a:endParaRPr>
              <a:solidFill>
                <a:srgbClr val="222222"/>
              </a:solidFill>
              <a:highlight>
                <a:srgbClr val="FFFFFF"/>
              </a:highlight>
              <a:latin typeface="Arial"/>
              <a:ea typeface="Arial"/>
              <a:cs typeface="Arial"/>
              <a:sym typeface="Arial"/>
            </a:endParaRPr>
          </a:p>
        </p:txBody>
      </p:sp>
      <p:sp>
        <p:nvSpPr>
          <p:cNvPr id="326" name="Google Shape;326;p41"/>
          <p:cNvSpPr txBox="1"/>
          <p:nvPr/>
        </p:nvSpPr>
        <p:spPr>
          <a:xfrm>
            <a:off x="4884150" y="4527900"/>
            <a:ext cx="3947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layfair Display"/>
                <a:ea typeface="Playfair Display"/>
                <a:cs typeface="Playfair Display"/>
                <a:sym typeface="Playfair Display"/>
              </a:rPr>
              <a:t>Full report posted on GatewayPSP.org</a:t>
            </a:r>
            <a:endParaRPr>
              <a:latin typeface="Playfair Display"/>
              <a:ea typeface="Playfair Display"/>
              <a:cs typeface="Playfair Display"/>
              <a:sym typeface="Playfair Display"/>
            </a:endParaRPr>
          </a:p>
        </p:txBody>
      </p:sp>
      <p:pic>
        <p:nvPicPr>
          <p:cNvPr id="327" name="Google Shape;327;p41"/>
          <p:cNvPicPr preferRelativeResize="0"/>
          <p:nvPr/>
        </p:nvPicPr>
        <p:blipFill>
          <a:blip r:embed="rId3">
            <a:alphaModFix/>
          </a:blip>
          <a:stretch>
            <a:fillRect/>
          </a:stretch>
        </p:blipFill>
        <p:spPr>
          <a:xfrm>
            <a:off x="265500" y="220200"/>
            <a:ext cx="4045200" cy="173365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42"/>
          <p:cNvSpPr txBox="1"/>
          <p:nvPr>
            <p:ph type="title"/>
          </p:nvPr>
        </p:nvSpPr>
        <p:spPr>
          <a:xfrm>
            <a:off x="265500" y="1081675"/>
            <a:ext cx="4045200" cy="17862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highlight>
                  <a:schemeClr val="lt1"/>
                </a:highlight>
              </a:rPr>
              <a:t>Upcoming Events</a:t>
            </a:r>
            <a:endParaRPr>
              <a:highlight>
                <a:schemeClr val="lt1"/>
              </a:highlight>
            </a:endParaRPr>
          </a:p>
        </p:txBody>
      </p:sp>
      <p:sp>
        <p:nvSpPr>
          <p:cNvPr id="333" name="Google Shape;333;p42"/>
          <p:cNvSpPr txBox="1"/>
          <p:nvPr>
            <p:ph idx="2" type="body"/>
          </p:nvPr>
        </p:nvSpPr>
        <p:spPr>
          <a:xfrm>
            <a:off x="4939500" y="141575"/>
            <a:ext cx="3837000" cy="4278300"/>
          </a:xfrm>
          <a:prstGeom prst="rect">
            <a:avLst/>
          </a:prstGeom>
          <a:solidFill>
            <a:schemeClr val="lt1"/>
          </a:solidFill>
        </p:spPr>
        <p:txBody>
          <a:bodyPr anchorCtr="0" anchor="ctr" bIns="91425" lIns="91425" spcFirstLastPara="1" rIns="91425" wrap="square" tIns="91425">
            <a:normAutofit lnSpcReduction="10000"/>
          </a:bodyPr>
          <a:lstStyle/>
          <a:p>
            <a:pPr indent="-368300" lvl="0" marL="457200" rtl="0" algn="l">
              <a:lnSpc>
                <a:spcPct val="115000"/>
              </a:lnSpc>
              <a:spcBef>
                <a:spcPts val="0"/>
              </a:spcBef>
              <a:spcAft>
                <a:spcPts val="0"/>
              </a:spcAft>
              <a:buClr>
                <a:srgbClr val="595959"/>
              </a:buClr>
              <a:buSzPts val="2200"/>
              <a:buFont typeface="Arial"/>
              <a:buChar char="●"/>
            </a:pPr>
            <a:r>
              <a:rPr lang="en" sz="2200">
                <a:solidFill>
                  <a:srgbClr val="595959"/>
                </a:solidFill>
                <a:latin typeface="Arial"/>
                <a:ea typeface="Arial"/>
                <a:cs typeface="Arial"/>
                <a:sym typeface="Arial"/>
              </a:rPr>
              <a:t>2/13: *JUST ADDED* Marco’s Pizza fundraiser</a:t>
            </a:r>
            <a:endParaRPr sz="2200">
              <a:solidFill>
                <a:srgbClr val="595959"/>
              </a:solidFill>
              <a:latin typeface="Arial"/>
              <a:ea typeface="Arial"/>
              <a:cs typeface="Arial"/>
              <a:sym typeface="Arial"/>
            </a:endParaRPr>
          </a:p>
          <a:p>
            <a:pPr indent="-368300" lvl="0" marL="457200" rtl="0" algn="l">
              <a:lnSpc>
                <a:spcPct val="115000"/>
              </a:lnSpc>
              <a:spcBef>
                <a:spcPts val="0"/>
              </a:spcBef>
              <a:spcAft>
                <a:spcPts val="0"/>
              </a:spcAft>
              <a:buClr>
                <a:srgbClr val="595959"/>
              </a:buClr>
              <a:buSzPts val="2200"/>
              <a:buFont typeface="Arial"/>
              <a:buChar char="●"/>
            </a:pPr>
            <a:r>
              <a:rPr lang="en" sz="2200">
                <a:solidFill>
                  <a:srgbClr val="595959"/>
                </a:solidFill>
                <a:latin typeface="Arial"/>
                <a:ea typeface="Arial"/>
                <a:cs typeface="Arial"/>
                <a:sym typeface="Arial"/>
              </a:rPr>
              <a:t>3/9: Virtual PSP meeting to review LCAP</a:t>
            </a:r>
            <a:endParaRPr sz="2200">
              <a:solidFill>
                <a:srgbClr val="595959"/>
              </a:solidFill>
              <a:latin typeface="Arial"/>
              <a:ea typeface="Arial"/>
              <a:cs typeface="Arial"/>
              <a:sym typeface="Arial"/>
            </a:endParaRPr>
          </a:p>
          <a:p>
            <a:pPr indent="-368300" lvl="0" marL="457200" rtl="0" algn="l">
              <a:lnSpc>
                <a:spcPct val="115000"/>
              </a:lnSpc>
              <a:spcBef>
                <a:spcPts val="0"/>
              </a:spcBef>
              <a:spcAft>
                <a:spcPts val="0"/>
              </a:spcAft>
              <a:buClr>
                <a:srgbClr val="595959"/>
              </a:buClr>
              <a:buSzPts val="2200"/>
              <a:buFont typeface="Arial"/>
              <a:buChar char="●"/>
            </a:pPr>
            <a:r>
              <a:rPr lang="en" sz="2200">
                <a:solidFill>
                  <a:srgbClr val="595959"/>
                </a:solidFill>
                <a:latin typeface="Arial"/>
                <a:ea typeface="Arial"/>
                <a:cs typeface="Arial"/>
                <a:sym typeface="Arial"/>
              </a:rPr>
              <a:t>3/9: Skipolini’s fundraiser</a:t>
            </a:r>
            <a:endParaRPr sz="2200">
              <a:solidFill>
                <a:srgbClr val="595959"/>
              </a:solidFill>
              <a:latin typeface="Arial"/>
              <a:ea typeface="Arial"/>
              <a:cs typeface="Arial"/>
              <a:sym typeface="Arial"/>
            </a:endParaRPr>
          </a:p>
          <a:p>
            <a:pPr indent="-368300" lvl="0" marL="457200" rtl="0" algn="l">
              <a:lnSpc>
                <a:spcPct val="115000"/>
              </a:lnSpc>
              <a:spcBef>
                <a:spcPts val="0"/>
              </a:spcBef>
              <a:spcAft>
                <a:spcPts val="0"/>
              </a:spcAft>
              <a:buClr>
                <a:srgbClr val="595959"/>
              </a:buClr>
              <a:buSzPts val="2200"/>
              <a:buFont typeface="Arial"/>
              <a:buChar char="●"/>
            </a:pPr>
            <a:r>
              <a:rPr lang="en" sz="2200">
                <a:solidFill>
                  <a:srgbClr val="595959"/>
                </a:solidFill>
                <a:latin typeface="Arial"/>
                <a:ea typeface="Arial"/>
                <a:cs typeface="Arial"/>
                <a:sym typeface="Arial"/>
              </a:rPr>
              <a:t>3/13-3/17: Scholastic Book Fair</a:t>
            </a:r>
            <a:endParaRPr sz="2200">
              <a:solidFill>
                <a:srgbClr val="595959"/>
              </a:solidFill>
              <a:latin typeface="Arial"/>
              <a:ea typeface="Arial"/>
              <a:cs typeface="Arial"/>
              <a:sym typeface="Arial"/>
            </a:endParaRPr>
          </a:p>
          <a:p>
            <a:pPr indent="-368300" lvl="0" marL="457200" rtl="0" algn="l">
              <a:lnSpc>
                <a:spcPct val="115000"/>
              </a:lnSpc>
              <a:spcBef>
                <a:spcPts val="0"/>
              </a:spcBef>
              <a:spcAft>
                <a:spcPts val="0"/>
              </a:spcAft>
              <a:buClr>
                <a:srgbClr val="595959"/>
              </a:buClr>
              <a:buSzPts val="2200"/>
              <a:buFont typeface="Arial"/>
              <a:buChar char="●"/>
            </a:pPr>
            <a:r>
              <a:rPr i="1" lang="en" sz="2200">
                <a:solidFill>
                  <a:srgbClr val="595959"/>
                </a:solidFill>
                <a:latin typeface="Arial"/>
                <a:ea typeface="Arial"/>
                <a:cs typeface="Arial"/>
                <a:sym typeface="Arial"/>
              </a:rPr>
              <a:t>3/15: Coffee Chat</a:t>
            </a:r>
            <a:endParaRPr i="1" sz="2200">
              <a:solidFill>
                <a:srgbClr val="595959"/>
              </a:solidFill>
              <a:latin typeface="Arial"/>
              <a:ea typeface="Arial"/>
              <a:cs typeface="Arial"/>
              <a:sym typeface="Arial"/>
            </a:endParaRPr>
          </a:p>
          <a:p>
            <a:pPr indent="-368300" lvl="0" marL="457200" rtl="0" algn="l">
              <a:lnSpc>
                <a:spcPct val="115000"/>
              </a:lnSpc>
              <a:spcBef>
                <a:spcPts val="0"/>
              </a:spcBef>
              <a:spcAft>
                <a:spcPts val="0"/>
              </a:spcAft>
              <a:buClr>
                <a:srgbClr val="595959"/>
              </a:buClr>
              <a:buSzPts val="2200"/>
              <a:buFont typeface="Arial"/>
              <a:buChar char="●"/>
            </a:pPr>
            <a:r>
              <a:rPr lang="en" sz="2200">
                <a:solidFill>
                  <a:srgbClr val="595959"/>
                </a:solidFill>
                <a:latin typeface="Arial"/>
                <a:ea typeface="Arial"/>
                <a:cs typeface="Arial"/>
                <a:sym typeface="Arial"/>
              </a:rPr>
              <a:t>3/17: International Festival</a:t>
            </a:r>
            <a:endParaRPr sz="2200">
              <a:solidFill>
                <a:srgbClr val="595959"/>
              </a:solidFill>
              <a:latin typeface="Arial"/>
              <a:ea typeface="Arial"/>
              <a:cs typeface="Arial"/>
              <a:sym typeface="Arial"/>
            </a:endParaRPr>
          </a:p>
          <a:p>
            <a:pPr indent="-368300" lvl="0" marL="457200" rtl="0" algn="l">
              <a:lnSpc>
                <a:spcPct val="115000"/>
              </a:lnSpc>
              <a:spcBef>
                <a:spcPts val="0"/>
              </a:spcBef>
              <a:spcAft>
                <a:spcPts val="0"/>
              </a:spcAft>
              <a:buClr>
                <a:srgbClr val="595959"/>
              </a:buClr>
              <a:buSzPts val="2200"/>
              <a:buFont typeface="Arial"/>
              <a:buChar char="●"/>
            </a:pPr>
            <a:r>
              <a:rPr lang="en" sz="2200">
                <a:solidFill>
                  <a:srgbClr val="595959"/>
                </a:solidFill>
                <a:latin typeface="Arial"/>
                <a:ea typeface="Arial"/>
                <a:cs typeface="Arial"/>
                <a:sym typeface="Arial"/>
              </a:rPr>
              <a:t>4/16: Silent Auction</a:t>
            </a:r>
            <a:endParaRPr sz="2200">
              <a:solidFill>
                <a:srgbClr val="595959"/>
              </a:solidFill>
              <a:latin typeface="Arial"/>
              <a:ea typeface="Arial"/>
              <a:cs typeface="Arial"/>
              <a:sym typeface="Arial"/>
            </a:endParaRPr>
          </a:p>
        </p:txBody>
      </p:sp>
      <p:sp>
        <p:nvSpPr>
          <p:cNvPr id="334" name="Google Shape;334;p42"/>
          <p:cNvSpPr txBox="1"/>
          <p:nvPr>
            <p:ph idx="1" type="subTitle"/>
          </p:nvPr>
        </p:nvSpPr>
        <p:spPr>
          <a:xfrm>
            <a:off x="265500" y="2921399"/>
            <a:ext cx="4045200" cy="209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latin typeface="Georgia"/>
                <a:ea typeface="Georgia"/>
                <a:cs typeface="Georgia"/>
                <a:sym typeface="Georgia"/>
              </a:rPr>
              <a:t>Join your Gateway community at these upcoming events!</a:t>
            </a:r>
            <a:endParaRPr>
              <a:latin typeface="Georgia"/>
              <a:ea typeface="Georgia"/>
              <a:cs typeface="Georgia"/>
              <a:sym typeface="Georgia"/>
            </a:endParaRPr>
          </a:p>
        </p:txBody>
      </p:sp>
      <p:sp>
        <p:nvSpPr>
          <p:cNvPr id="335" name="Google Shape;335;p42"/>
          <p:cNvSpPr txBox="1"/>
          <p:nvPr/>
        </p:nvSpPr>
        <p:spPr>
          <a:xfrm>
            <a:off x="4884150" y="4527900"/>
            <a:ext cx="3947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layfair Display"/>
                <a:ea typeface="Playfair Display"/>
                <a:cs typeface="Playfair Display"/>
                <a:sym typeface="Playfair Display"/>
              </a:rPr>
              <a:t>More info at GatewayPSP.org</a:t>
            </a:r>
            <a:endParaRPr>
              <a:latin typeface="Playfair Display"/>
              <a:ea typeface="Playfair Display"/>
              <a:cs typeface="Playfair Display"/>
              <a:sym typeface="Playfair Display"/>
            </a:endParaRPr>
          </a:p>
        </p:txBody>
      </p:sp>
      <p:pic>
        <p:nvPicPr>
          <p:cNvPr id="336" name="Google Shape;336;p42"/>
          <p:cNvPicPr preferRelativeResize="0"/>
          <p:nvPr/>
        </p:nvPicPr>
        <p:blipFill>
          <a:blip r:embed="rId3">
            <a:alphaModFix/>
          </a:blip>
          <a:stretch>
            <a:fillRect/>
          </a:stretch>
        </p:blipFill>
        <p:spPr>
          <a:xfrm>
            <a:off x="265500" y="220200"/>
            <a:ext cx="4045200" cy="173365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43"/>
          <p:cNvSpPr txBox="1"/>
          <p:nvPr>
            <p:ph idx="1" type="body"/>
          </p:nvPr>
        </p:nvSpPr>
        <p:spPr>
          <a:xfrm>
            <a:off x="37800" y="2989300"/>
            <a:ext cx="9068400" cy="1300800"/>
          </a:xfrm>
          <a:prstGeom prst="rect">
            <a:avLst/>
          </a:prstGeom>
          <a:solidFill>
            <a:schemeClr val="lt1"/>
          </a:solidFill>
        </p:spPr>
        <p:txBody>
          <a:bodyPr anchorCtr="0" anchor="t" bIns="91425" lIns="91425" spcFirstLastPara="1" rIns="91425" wrap="square" tIns="91425">
            <a:noAutofit/>
          </a:bodyPr>
          <a:lstStyle/>
          <a:p>
            <a:pPr indent="0" lvl="0" marL="0" rtl="0" algn="ctr">
              <a:lnSpc>
                <a:spcPct val="107916"/>
              </a:lnSpc>
              <a:spcBef>
                <a:spcPts val="0"/>
              </a:spcBef>
              <a:spcAft>
                <a:spcPts val="0"/>
              </a:spcAft>
              <a:buClr>
                <a:schemeClr val="dk2"/>
              </a:buClr>
              <a:buSzPts val="1100"/>
              <a:buFont typeface="Arial"/>
              <a:buNone/>
            </a:pPr>
            <a:r>
              <a:rPr b="1" lang="en" sz="1700">
                <a:latin typeface="Calibri"/>
                <a:ea typeface="Calibri"/>
                <a:cs typeface="Calibri"/>
                <a:sym typeface="Calibri"/>
              </a:rPr>
              <a:t>Gateway’s First International Festival: Friday, March 17</a:t>
            </a:r>
            <a:r>
              <a:rPr b="1" baseline="30000" lang="en" sz="1700">
                <a:latin typeface="Calibri"/>
                <a:ea typeface="Calibri"/>
                <a:cs typeface="Calibri"/>
                <a:sym typeface="Calibri"/>
              </a:rPr>
              <a:t>th</a:t>
            </a:r>
            <a:r>
              <a:rPr b="1" lang="en" sz="1700">
                <a:latin typeface="Calibri"/>
                <a:ea typeface="Calibri"/>
                <a:cs typeface="Calibri"/>
                <a:sym typeface="Calibri"/>
              </a:rPr>
              <a:t>, 6-9 pm</a:t>
            </a:r>
            <a:endParaRPr b="1" sz="1700">
              <a:latin typeface="Calibri"/>
              <a:ea typeface="Calibri"/>
              <a:cs typeface="Calibri"/>
              <a:sym typeface="Calibri"/>
            </a:endParaRPr>
          </a:p>
          <a:p>
            <a:pPr indent="0" lvl="0" marL="0" rtl="0" algn="ctr">
              <a:lnSpc>
                <a:spcPct val="107916"/>
              </a:lnSpc>
              <a:spcBef>
                <a:spcPts val="800"/>
              </a:spcBef>
              <a:spcAft>
                <a:spcPts val="0"/>
              </a:spcAft>
              <a:buClr>
                <a:schemeClr val="dk2"/>
              </a:buClr>
              <a:buSzPts val="1100"/>
              <a:buFont typeface="Arial"/>
              <a:buNone/>
            </a:pPr>
            <a:r>
              <a:rPr lang="en" sz="1700">
                <a:latin typeface="Calibri"/>
                <a:ea typeface="Calibri"/>
                <a:cs typeface="Calibri"/>
                <a:sym typeface="Calibri"/>
              </a:rPr>
              <a:t>We are hosting our first ever International Festival. This free event will showcase exhibits, performances, and ethnic cuisine. Come and learn about the various communities represented by our families at Gateway. Tickets for this event will be released in the next couple of weeks. </a:t>
            </a:r>
            <a:endParaRPr sz="1700">
              <a:latin typeface="Calibri"/>
              <a:ea typeface="Calibri"/>
              <a:cs typeface="Calibri"/>
              <a:sym typeface="Calibri"/>
            </a:endParaRPr>
          </a:p>
          <a:p>
            <a:pPr indent="0" lvl="0" marL="0" rtl="0" algn="ctr">
              <a:lnSpc>
                <a:spcPct val="107916"/>
              </a:lnSpc>
              <a:spcBef>
                <a:spcPts val="800"/>
              </a:spcBef>
              <a:spcAft>
                <a:spcPts val="800"/>
              </a:spcAft>
              <a:buClr>
                <a:schemeClr val="dk2"/>
              </a:buClr>
              <a:buSzPts val="1100"/>
              <a:buFont typeface="Arial"/>
              <a:buNone/>
            </a:pPr>
            <a:r>
              <a:rPr lang="en" sz="1700">
                <a:latin typeface="Calibri"/>
                <a:ea typeface="Calibri"/>
                <a:cs typeface="Calibri"/>
                <a:sym typeface="Calibri"/>
              </a:rPr>
              <a:t>We are still looking for performers and exhibitors. Go to the links on the PSP site for more information. Spaces are filling up quickly! </a:t>
            </a:r>
            <a:endParaRPr sz="2400">
              <a:solidFill>
                <a:srgbClr val="222222"/>
              </a:solidFill>
              <a:highlight>
                <a:srgbClr val="FFFFFF"/>
              </a:highlight>
              <a:latin typeface="Arial"/>
              <a:ea typeface="Arial"/>
              <a:cs typeface="Arial"/>
              <a:sym typeface="Arial"/>
            </a:endParaRPr>
          </a:p>
        </p:txBody>
      </p:sp>
      <p:pic>
        <p:nvPicPr>
          <p:cNvPr id="342" name="Google Shape;342;p43"/>
          <p:cNvPicPr preferRelativeResize="0"/>
          <p:nvPr/>
        </p:nvPicPr>
        <p:blipFill>
          <a:blip r:embed="rId3">
            <a:alphaModFix/>
          </a:blip>
          <a:stretch>
            <a:fillRect/>
          </a:stretch>
        </p:blipFill>
        <p:spPr>
          <a:xfrm>
            <a:off x="1594375" y="0"/>
            <a:ext cx="5955252" cy="29893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44"/>
          <p:cNvSpPr txBox="1"/>
          <p:nvPr>
            <p:ph type="title"/>
          </p:nvPr>
        </p:nvSpPr>
        <p:spPr>
          <a:xfrm>
            <a:off x="314275" y="1201075"/>
            <a:ext cx="3947700" cy="15159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3800">
                <a:highlight>
                  <a:schemeClr val="lt1"/>
                </a:highlight>
              </a:rPr>
              <a:t>Silent Auction</a:t>
            </a:r>
            <a:endParaRPr sz="3600">
              <a:highlight>
                <a:schemeClr val="lt1"/>
              </a:highlight>
            </a:endParaRPr>
          </a:p>
        </p:txBody>
      </p:sp>
      <p:sp>
        <p:nvSpPr>
          <p:cNvPr id="348" name="Google Shape;348;p44"/>
          <p:cNvSpPr txBox="1"/>
          <p:nvPr>
            <p:ph idx="2" type="body"/>
          </p:nvPr>
        </p:nvSpPr>
        <p:spPr>
          <a:xfrm>
            <a:off x="4939500" y="141575"/>
            <a:ext cx="3837000" cy="4278300"/>
          </a:xfrm>
          <a:prstGeom prst="rect">
            <a:avLst/>
          </a:prstGeom>
          <a:solidFill>
            <a:schemeClr val="lt1"/>
          </a:solidFill>
        </p:spPr>
        <p:txBody>
          <a:bodyPr anchorCtr="0" anchor="ctr" bIns="91425" lIns="91425" spcFirstLastPara="1" rIns="91425" wrap="square" tIns="91425">
            <a:normAutofit/>
          </a:bodyPr>
          <a:lstStyle/>
          <a:p>
            <a:pPr indent="0" lvl="0" marL="0" rtl="0" algn="l">
              <a:spcBef>
                <a:spcPts val="1000"/>
              </a:spcBef>
              <a:spcAft>
                <a:spcPts val="0"/>
              </a:spcAft>
              <a:buNone/>
            </a:pPr>
            <a:r>
              <a:rPr lang="en" sz="1400">
                <a:solidFill>
                  <a:srgbClr val="333333"/>
                </a:solidFill>
                <a:highlight>
                  <a:srgbClr val="FFFFFF"/>
                </a:highlight>
                <a:latin typeface="Arial"/>
                <a:ea typeface="Arial"/>
                <a:cs typeface="Arial"/>
                <a:sym typeface="Arial"/>
              </a:rPr>
              <a:t>Mark your calendars for our 2nd Annual adults only, in person Auction at </a:t>
            </a:r>
            <a:r>
              <a:rPr b="1" lang="en" sz="1500">
                <a:solidFill>
                  <a:srgbClr val="333333"/>
                </a:solidFill>
                <a:highlight>
                  <a:srgbClr val="FFFFFF"/>
                </a:highlight>
                <a:latin typeface="Arial"/>
                <a:ea typeface="Arial"/>
                <a:cs typeface="Arial"/>
                <a:sym typeface="Arial"/>
              </a:rPr>
              <a:t>Top Golf. </a:t>
            </a:r>
            <a:r>
              <a:rPr lang="en" sz="1400">
                <a:solidFill>
                  <a:srgbClr val="333333"/>
                </a:solidFill>
                <a:highlight>
                  <a:srgbClr val="FFFFFF"/>
                </a:highlight>
                <a:latin typeface="Arial"/>
                <a:ea typeface="Arial"/>
                <a:cs typeface="Arial"/>
                <a:sym typeface="Arial"/>
              </a:rPr>
              <a:t>This amazing event will be held on </a:t>
            </a:r>
            <a:r>
              <a:rPr b="1" lang="en" sz="1500">
                <a:solidFill>
                  <a:srgbClr val="333333"/>
                </a:solidFill>
                <a:highlight>
                  <a:srgbClr val="FFFFFF"/>
                </a:highlight>
                <a:latin typeface="Arial"/>
                <a:ea typeface="Arial"/>
                <a:cs typeface="Arial"/>
                <a:sym typeface="Arial"/>
              </a:rPr>
              <a:t>Sunday, April 16th, 2023!</a:t>
            </a:r>
            <a:r>
              <a:rPr lang="en" sz="1400">
                <a:solidFill>
                  <a:srgbClr val="333333"/>
                </a:solidFill>
                <a:highlight>
                  <a:srgbClr val="FFFFFF"/>
                </a:highlight>
                <a:latin typeface="Arial"/>
                <a:ea typeface="Arial"/>
                <a:cs typeface="Arial"/>
                <a:sym typeface="Arial"/>
              </a:rPr>
              <a:t> </a:t>
            </a:r>
            <a:endParaRPr sz="1400">
              <a:solidFill>
                <a:srgbClr val="333333"/>
              </a:solidFill>
              <a:highlight>
                <a:srgbClr val="FFFFFF"/>
              </a:highlight>
              <a:latin typeface="Arial"/>
              <a:ea typeface="Arial"/>
              <a:cs typeface="Arial"/>
              <a:sym typeface="Arial"/>
            </a:endParaRPr>
          </a:p>
          <a:p>
            <a:pPr indent="0" lvl="0" marL="0" rtl="0" algn="l">
              <a:spcBef>
                <a:spcPts val="1000"/>
              </a:spcBef>
              <a:spcAft>
                <a:spcPts val="0"/>
              </a:spcAft>
              <a:buNone/>
            </a:pPr>
            <a:r>
              <a:rPr lang="en" sz="1700">
                <a:solidFill>
                  <a:srgbClr val="333333"/>
                </a:solidFill>
                <a:highlight>
                  <a:srgbClr val="FFFFFF"/>
                </a:highlight>
                <a:latin typeface="Arial"/>
                <a:ea typeface="Arial"/>
                <a:cs typeface="Arial"/>
                <a:sym typeface="Arial"/>
              </a:rPr>
              <a:t>We currently have Sponsorship Opportunities available! </a:t>
            </a:r>
            <a:r>
              <a:rPr i="1" lang="en" sz="1700">
                <a:solidFill>
                  <a:srgbClr val="333333"/>
                </a:solidFill>
                <a:highlight>
                  <a:srgbClr val="FFFFFF"/>
                </a:highlight>
                <a:latin typeface="Arial"/>
                <a:ea typeface="Arial"/>
                <a:cs typeface="Arial"/>
                <a:sym typeface="Arial"/>
              </a:rPr>
              <a:t>See flyer in the Gator Gazette &amp; on the PSP website for details!</a:t>
            </a:r>
            <a:r>
              <a:rPr i="1" lang="en" sz="1500">
                <a:solidFill>
                  <a:srgbClr val="333333"/>
                </a:solidFill>
                <a:highlight>
                  <a:srgbClr val="FFFFFF"/>
                </a:highlight>
                <a:latin typeface="Arial"/>
                <a:ea typeface="Arial"/>
                <a:cs typeface="Arial"/>
                <a:sym typeface="Arial"/>
              </a:rPr>
              <a:t> </a:t>
            </a:r>
            <a:endParaRPr i="1" sz="1500">
              <a:solidFill>
                <a:srgbClr val="333333"/>
              </a:solidFill>
              <a:highlight>
                <a:srgbClr val="FFFFFF"/>
              </a:highlight>
              <a:latin typeface="Arial"/>
              <a:ea typeface="Arial"/>
              <a:cs typeface="Arial"/>
              <a:sym typeface="Arial"/>
            </a:endParaRPr>
          </a:p>
          <a:p>
            <a:pPr indent="0" lvl="0" marL="0" rtl="0" algn="l">
              <a:spcBef>
                <a:spcPts val="1000"/>
              </a:spcBef>
              <a:spcAft>
                <a:spcPts val="0"/>
              </a:spcAft>
              <a:buNone/>
            </a:pPr>
            <a:r>
              <a:rPr i="1" lang="en" sz="1500">
                <a:solidFill>
                  <a:srgbClr val="333333"/>
                </a:solidFill>
                <a:highlight>
                  <a:srgbClr val="FFFFFF"/>
                </a:highlight>
                <a:latin typeface="Arial"/>
                <a:ea typeface="Arial"/>
                <a:cs typeface="Arial"/>
                <a:sym typeface="Arial"/>
              </a:rPr>
              <a:t>Also -- </a:t>
            </a:r>
            <a:r>
              <a:rPr lang="en" sz="1500">
                <a:solidFill>
                  <a:srgbClr val="222222"/>
                </a:solidFill>
                <a:highlight>
                  <a:srgbClr val="FFFFFF"/>
                </a:highlight>
                <a:latin typeface="Arial"/>
                <a:ea typeface="Arial"/>
                <a:cs typeface="Arial"/>
                <a:sym typeface="Arial"/>
              </a:rPr>
              <a:t>Keep an eye out for next week's Gazette for the link/QR code to purchase pre-sale tickets! Save $10/ticket by purchasing early!</a:t>
            </a:r>
            <a:endParaRPr sz="1500">
              <a:solidFill>
                <a:srgbClr val="222222"/>
              </a:solidFill>
              <a:highlight>
                <a:srgbClr val="FFFFFF"/>
              </a:highlight>
              <a:latin typeface="Arial"/>
              <a:ea typeface="Arial"/>
              <a:cs typeface="Arial"/>
              <a:sym typeface="Arial"/>
            </a:endParaRPr>
          </a:p>
          <a:p>
            <a:pPr indent="0" lvl="0" marL="0" rtl="0" algn="l">
              <a:spcBef>
                <a:spcPts val="1000"/>
              </a:spcBef>
              <a:spcAft>
                <a:spcPts val="1000"/>
              </a:spcAft>
              <a:buNone/>
            </a:pPr>
            <a:r>
              <a:t/>
            </a:r>
            <a:endParaRPr>
              <a:solidFill>
                <a:srgbClr val="222222"/>
              </a:solidFill>
              <a:highlight>
                <a:srgbClr val="FFFFFF"/>
              </a:highlight>
              <a:latin typeface="Arial"/>
              <a:ea typeface="Arial"/>
              <a:cs typeface="Arial"/>
              <a:sym typeface="Arial"/>
            </a:endParaRPr>
          </a:p>
        </p:txBody>
      </p:sp>
      <p:sp>
        <p:nvSpPr>
          <p:cNvPr id="349" name="Google Shape;349;p44"/>
          <p:cNvSpPr txBox="1"/>
          <p:nvPr>
            <p:ph idx="1" type="subTitle"/>
          </p:nvPr>
        </p:nvSpPr>
        <p:spPr>
          <a:xfrm>
            <a:off x="265488" y="2431499"/>
            <a:ext cx="4045200" cy="209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latin typeface="Georgia"/>
                <a:ea typeface="Georgia"/>
                <a:cs typeface="Georgia"/>
                <a:sym typeface="Georgia"/>
              </a:rPr>
              <a:t>Sunday, April 16th</a:t>
            </a:r>
            <a:endParaRPr>
              <a:latin typeface="Georgia"/>
              <a:ea typeface="Georgia"/>
              <a:cs typeface="Georgia"/>
              <a:sym typeface="Georgia"/>
            </a:endParaRPr>
          </a:p>
          <a:p>
            <a:pPr indent="0" lvl="0" marL="0" rtl="0" algn="ctr">
              <a:spcBef>
                <a:spcPts val="0"/>
              </a:spcBef>
              <a:spcAft>
                <a:spcPts val="0"/>
              </a:spcAft>
              <a:buNone/>
            </a:pPr>
            <a:r>
              <a:rPr lang="en">
                <a:latin typeface="Georgia"/>
                <a:ea typeface="Georgia"/>
                <a:cs typeface="Georgia"/>
                <a:sym typeface="Georgia"/>
              </a:rPr>
              <a:t>@ TopGolf</a:t>
            </a:r>
            <a:endParaRPr>
              <a:latin typeface="Georgia"/>
              <a:ea typeface="Georgia"/>
              <a:cs typeface="Georgia"/>
              <a:sym typeface="Georgia"/>
            </a:endParaRPr>
          </a:p>
        </p:txBody>
      </p:sp>
      <p:sp>
        <p:nvSpPr>
          <p:cNvPr id="350" name="Google Shape;350;p44"/>
          <p:cNvSpPr txBox="1"/>
          <p:nvPr/>
        </p:nvSpPr>
        <p:spPr>
          <a:xfrm>
            <a:off x="4884150" y="4527900"/>
            <a:ext cx="3947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layfair Display"/>
                <a:ea typeface="Playfair Display"/>
                <a:cs typeface="Playfair Display"/>
                <a:sym typeface="Playfair Display"/>
              </a:rPr>
              <a:t>More info on GatewayPSP.org</a:t>
            </a:r>
            <a:endParaRPr>
              <a:latin typeface="Playfair Display"/>
              <a:ea typeface="Playfair Display"/>
              <a:cs typeface="Playfair Display"/>
              <a:sym typeface="Playfair Display"/>
            </a:endParaRPr>
          </a:p>
        </p:txBody>
      </p:sp>
      <p:pic>
        <p:nvPicPr>
          <p:cNvPr id="351" name="Google Shape;351;p44"/>
          <p:cNvPicPr preferRelativeResize="0"/>
          <p:nvPr/>
        </p:nvPicPr>
        <p:blipFill>
          <a:blip r:embed="rId3">
            <a:alphaModFix/>
          </a:blip>
          <a:stretch>
            <a:fillRect/>
          </a:stretch>
        </p:blipFill>
        <p:spPr>
          <a:xfrm>
            <a:off x="265500" y="220200"/>
            <a:ext cx="4045200" cy="173365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7"/>
          <p:cNvSpPr txBox="1"/>
          <p:nvPr>
            <p:ph type="ctrTitle"/>
          </p:nvPr>
        </p:nvSpPr>
        <p:spPr>
          <a:xfrm>
            <a:off x="2198925" y="835450"/>
            <a:ext cx="6945000" cy="2107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7200">
                <a:solidFill>
                  <a:srgbClr val="F3F3F3"/>
                </a:solidFill>
                <a:latin typeface="Roboto"/>
                <a:ea typeface="Roboto"/>
                <a:cs typeface="Roboto"/>
                <a:sym typeface="Roboto"/>
              </a:rPr>
              <a:t>Core Knowledge</a:t>
            </a:r>
            <a:endParaRPr sz="7200">
              <a:solidFill>
                <a:srgbClr val="F3F3F3"/>
              </a:solidFill>
              <a:latin typeface="Roboto"/>
              <a:ea typeface="Roboto"/>
              <a:cs typeface="Roboto"/>
              <a:sym typeface="Roboto"/>
            </a:endParaRPr>
          </a:p>
          <a:p>
            <a:pPr indent="0" lvl="0" marL="0" rtl="0" algn="ctr">
              <a:spcBef>
                <a:spcPts val="0"/>
              </a:spcBef>
              <a:spcAft>
                <a:spcPts val="0"/>
              </a:spcAft>
              <a:buNone/>
            </a:pPr>
            <a:r>
              <a:t/>
            </a:r>
            <a:endParaRPr sz="7200">
              <a:solidFill>
                <a:srgbClr val="F3F3F3"/>
              </a:solidFill>
              <a:latin typeface="Roboto"/>
              <a:ea typeface="Roboto"/>
              <a:cs typeface="Roboto"/>
              <a:sym typeface="Roboto"/>
            </a:endParaRPr>
          </a:p>
        </p:txBody>
      </p:sp>
      <p:grpSp>
        <p:nvGrpSpPr>
          <p:cNvPr id="199" name="Google Shape;199;p27"/>
          <p:cNvGrpSpPr/>
          <p:nvPr/>
        </p:nvGrpSpPr>
        <p:grpSpPr>
          <a:xfrm>
            <a:off x="1311079" y="985525"/>
            <a:ext cx="832106" cy="832102"/>
            <a:chOff x="1923675" y="1633650"/>
            <a:chExt cx="436000" cy="435975"/>
          </a:xfrm>
        </p:grpSpPr>
        <p:sp>
          <p:nvSpPr>
            <p:cNvPr id="200" name="Google Shape;200;p27"/>
            <p:cNvSpPr/>
            <p:nvPr/>
          </p:nvSpPr>
          <p:spPr>
            <a:xfrm>
              <a:off x="2209250" y="1633650"/>
              <a:ext cx="150425" cy="150425"/>
            </a:xfrm>
            <a:custGeom>
              <a:rect b="b" l="l" r="r" t="t"/>
              <a:pathLst>
                <a:path extrusionOk="0" fill="none" h="6017" w="6017">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7"/>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7"/>
            <p:cNvSpPr/>
            <p:nvPr/>
          </p:nvSpPr>
          <p:spPr>
            <a:xfrm>
              <a:off x="1923675" y="1681150"/>
              <a:ext cx="388500" cy="388475"/>
            </a:xfrm>
            <a:custGeom>
              <a:rect b="b" l="l" r="r" t="t"/>
              <a:pathLst>
                <a:path extrusionOk="0" fill="none" h="15539" w="1554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7"/>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7"/>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7"/>
            <p:cNvSpPr/>
            <p:nvPr/>
          </p:nvSpPr>
          <p:spPr>
            <a:xfrm>
              <a:off x="1944375" y="1947225"/>
              <a:ext cx="101725" cy="101700"/>
            </a:xfrm>
            <a:custGeom>
              <a:rect b="b" l="l" r="r" t="t"/>
              <a:pathLst>
                <a:path extrusionOk="0" fill="none" h="4068" w="4069">
                  <a:moveTo>
                    <a:pt x="1" y="49"/>
                  </a:moveTo>
                  <a:lnTo>
                    <a:pt x="1" y="49"/>
                  </a:lnTo>
                  <a:lnTo>
                    <a:pt x="25" y="0"/>
                  </a:lnTo>
                  <a:lnTo>
                    <a:pt x="25" y="0"/>
                  </a:lnTo>
                  <a:lnTo>
                    <a:pt x="4068" y="4043"/>
                  </a:lnTo>
                  <a:lnTo>
                    <a:pt x="4068" y="4043"/>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pic>
        <p:nvPicPr>
          <p:cNvPr id="356" name="Google Shape;356;p45"/>
          <p:cNvPicPr preferRelativeResize="0"/>
          <p:nvPr/>
        </p:nvPicPr>
        <p:blipFill>
          <a:blip r:embed="rId3">
            <a:alphaModFix/>
          </a:blip>
          <a:stretch>
            <a:fillRect/>
          </a:stretch>
        </p:blipFill>
        <p:spPr>
          <a:xfrm>
            <a:off x="66463" y="33263"/>
            <a:ext cx="9011074" cy="507696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pic>
        <p:nvPicPr>
          <p:cNvPr id="361" name="Google Shape;361;p46"/>
          <p:cNvPicPr preferRelativeResize="0"/>
          <p:nvPr/>
        </p:nvPicPr>
        <p:blipFill rotWithShape="1">
          <a:blip r:embed="rId3">
            <a:alphaModFix/>
          </a:blip>
          <a:srcRect b="39714" l="0" r="0" t="7740"/>
          <a:stretch/>
        </p:blipFill>
        <p:spPr>
          <a:xfrm>
            <a:off x="791184" y="0"/>
            <a:ext cx="7561639" cy="5143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pic>
        <p:nvPicPr>
          <p:cNvPr id="366" name="Google Shape;366;p47"/>
          <p:cNvPicPr preferRelativeResize="0"/>
          <p:nvPr/>
        </p:nvPicPr>
        <p:blipFill rotWithShape="1">
          <a:blip r:embed="rId3">
            <a:alphaModFix/>
          </a:blip>
          <a:srcRect b="0" l="0" r="0" t="60449"/>
          <a:stretch/>
        </p:blipFill>
        <p:spPr>
          <a:xfrm>
            <a:off x="0" y="230875"/>
            <a:ext cx="9144001" cy="468176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48"/>
          <p:cNvSpPr txBox="1"/>
          <p:nvPr>
            <p:ph type="title"/>
          </p:nvPr>
        </p:nvSpPr>
        <p:spPr>
          <a:xfrm>
            <a:off x="265500" y="1081675"/>
            <a:ext cx="4045200" cy="17862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highlight>
                  <a:schemeClr val="lt1"/>
                </a:highlight>
              </a:rPr>
              <a:t>Immediate Needs</a:t>
            </a:r>
            <a:endParaRPr>
              <a:highlight>
                <a:schemeClr val="lt1"/>
              </a:highlight>
            </a:endParaRPr>
          </a:p>
        </p:txBody>
      </p:sp>
      <p:sp>
        <p:nvSpPr>
          <p:cNvPr id="372" name="Google Shape;372;p48"/>
          <p:cNvSpPr txBox="1"/>
          <p:nvPr>
            <p:ph idx="2" type="body"/>
          </p:nvPr>
        </p:nvSpPr>
        <p:spPr>
          <a:xfrm>
            <a:off x="4939500" y="141575"/>
            <a:ext cx="3837000" cy="4278300"/>
          </a:xfrm>
          <a:prstGeom prst="rect">
            <a:avLst/>
          </a:prstGeom>
          <a:solidFill>
            <a:schemeClr val="lt1"/>
          </a:solidFill>
        </p:spPr>
        <p:txBody>
          <a:bodyPr anchorCtr="0" anchor="ctr" bIns="91425" lIns="91425" spcFirstLastPara="1" rIns="91425" wrap="square" tIns="91425">
            <a:normAutofit/>
          </a:bodyPr>
          <a:lstStyle/>
          <a:p>
            <a:pPr indent="-368300" lvl="0" marL="457200" rtl="0" algn="l">
              <a:lnSpc>
                <a:spcPct val="115000"/>
              </a:lnSpc>
              <a:spcBef>
                <a:spcPts val="0"/>
              </a:spcBef>
              <a:spcAft>
                <a:spcPts val="0"/>
              </a:spcAft>
              <a:buClr>
                <a:srgbClr val="595959"/>
              </a:buClr>
              <a:buSzPts val="2200"/>
              <a:buFont typeface="Arial"/>
              <a:buChar char="●"/>
            </a:pPr>
            <a:r>
              <a:rPr lang="en" sz="2200">
                <a:solidFill>
                  <a:srgbClr val="595959"/>
                </a:solidFill>
                <a:latin typeface="Arial"/>
                <a:ea typeface="Arial"/>
                <a:cs typeface="Arial"/>
                <a:sym typeface="Arial"/>
              </a:rPr>
              <a:t>Contribute to the Annual Giving Campaign</a:t>
            </a:r>
            <a:endParaRPr sz="2200">
              <a:solidFill>
                <a:srgbClr val="595959"/>
              </a:solidFill>
              <a:latin typeface="Arial"/>
              <a:ea typeface="Arial"/>
              <a:cs typeface="Arial"/>
              <a:sym typeface="Arial"/>
            </a:endParaRPr>
          </a:p>
          <a:p>
            <a:pPr indent="-368300" lvl="0" marL="457200" rtl="0" algn="l">
              <a:lnSpc>
                <a:spcPct val="115000"/>
              </a:lnSpc>
              <a:spcBef>
                <a:spcPts val="0"/>
              </a:spcBef>
              <a:spcAft>
                <a:spcPts val="0"/>
              </a:spcAft>
              <a:buClr>
                <a:srgbClr val="595959"/>
              </a:buClr>
              <a:buSzPts val="2200"/>
              <a:buFont typeface="Arial"/>
              <a:buChar char="●"/>
            </a:pPr>
            <a:r>
              <a:rPr lang="en" sz="2200">
                <a:solidFill>
                  <a:srgbClr val="595959"/>
                </a:solidFill>
                <a:latin typeface="Arial"/>
                <a:ea typeface="Arial"/>
                <a:cs typeface="Arial"/>
                <a:sym typeface="Arial"/>
              </a:rPr>
              <a:t>Join the Fundraising Committee</a:t>
            </a:r>
            <a:endParaRPr sz="2200">
              <a:solidFill>
                <a:srgbClr val="595959"/>
              </a:solidFill>
              <a:latin typeface="Arial"/>
              <a:ea typeface="Arial"/>
              <a:cs typeface="Arial"/>
              <a:sym typeface="Arial"/>
            </a:endParaRPr>
          </a:p>
          <a:p>
            <a:pPr indent="-368300" lvl="0" marL="457200" rtl="0" algn="l">
              <a:lnSpc>
                <a:spcPct val="115000"/>
              </a:lnSpc>
              <a:spcBef>
                <a:spcPts val="0"/>
              </a:spcBef>
              <a:spcAft>
                <a:spcPts val="0"/>
              </a:spcAft>
              <a:buClr>
                <a:srgbClr val="595959"/>
              </a:buClr>
              <a:buSzPts val="2200"/>
              <a:buFont typeface="Arial"/>
              <a:buChar char="●"/>
            </a:pPr>
            <a:r>
              <a:rPr lang="en" sz="2200">
                <a:solidFill>
                  <a:srgbClr val="595959"/>
                </a:solidFill>
                <a:latin typeface="Arial"/>
                <a:ea typeface="Arial"/>
                <a:cs typeface="Arial"/>
                <a:sym typeface="Arial"/>
              </a:rPr>
              <a:t>Class baskets for the Silent Auction</a:t>
            </a:r>
            <a:endParaRPr sz="2200">
              <a:solidFill>
                <a:srgbClr val="595959"/>
              </a:solidFill>
              <a:latin typeface="Arial"/>
              <a:ea typeface="Arial"/>
              <a:cs typeface="Arial"/>
              <a:sym typeface="Arial"/>
            </a:endParaRPr>
          </a:p>
          <a:p>
            <a:pPr indent="-368300" lvl="0" marL="457200" rtl="0" algn="l">
              <a:lnSpc>
                <a:spcPct val="115000"/>
              </a:lnSpc>
              <a:spcBef>
                <a:spcPts val="0"/>
              </a:spcBef>
              <a:spcAft>
                <a:spcPts val="0"/>
              </a:spcAft>
              <a:buClr>
                <a:srgbClr val="595959"/>
              </a:buClr>
              <a:buSzPts val="2200"/>
              <a:buFont typeface="Arial"/>
              <a:buChar char="●"/>
            </a:pPr>
            <a:r>
              <a:rPr lang="en" sz="2200">
                <a:solidFill>
                  <a:srgbClr val="595959"/>
                </a:solidFill>
                <a:latin typeface="Arial"/>
                <a:ea typeface="Arial"/>
                <a:cs typeface="Arial"/>
                <a:sym typeface="Arial"/>
              </a:rPr>
              <a:t>Volunteer Opportunities:</a:t>
            </a:r>
            <a:endParaRPr sz="2200">
              <a:solidFill>
                <a:srgbClr val="595959"/>
              </a:solidFill>
              <a:latin typeface="Arial"/>
              <a:ea typeface="Arial"/>
              <a:cs typeface="Arial"/>
              <a:sym typeface="Arial"/>
            </a:endParaRPr>
          </a:p>
          <a:p>
            <a:pPr indent="-368300" lvl="1" marL="914400" rtl="0" algn="l">
              <a:lnSpc>
                <a:spcPct val="115000"/>
              </a:lnSpc>
              <a:spcBef>
                <a:spcPts val="0"/>
              </a:spcBef>
              <a:spcAft>
                <a:spcPts val="0"/>
              </a:spcAft>
              <a:buClr>
                <a:srgbClr val="595959"/>
              </a:buClr>
              <a:buSzPts val="2200"/>
              <a:buFont typeface="Arial"/>
              <a:buChar char="○"/>
            </a:pPr>
            <a:r>
              <a:rPr lang="en" sz="2200">
                <a:solidFill>
                  <a:srgbClr val="595959"/>
                </a:solidFill>
                <a:latin typeface="Arial"/>
                <a:ea typeface="Arial"/>
                <a:cs typeface="Arial"/>
                <a:sym typeface="Arial"/>
              </a:rPr>
              <a:t>International Festival</a:t>
            </a:r>
            <a:endParaRPr sz="2200">
              <a:solidFill>
                <a:srgbClr val="595959"/>
              </a:solidFill>
              <a:latin typeface="Arial"/>
              <a:ea typeface="Arial"/>
              <a:cs typeface="Arial"/>
              <a:sym typeface="Arial"/>
            </a:endParaRPr>
          </a:p>
          <a:p>
            <a:pPr indent="-368300" lvl="1" marL="914400" rtl="0" algn="l">
              <a:lnSpc>
                <a:spcPct val="115000"/>
              </a:lnSpc>
              <a:spcBef>
                <a:spcPts val="0"/>
              </a:spcBef>
              <a:spcAft>
                <a:spcPts val="0"/>
              </a:spcAft>
              <a:buClr>
                <a:srgbClr val="595959"/>
              </a:buClr>
              <a:buSzPts val="2200"/>
              <a:buFont typeface="Arial"/>
              <a:buChar char="○"/>
            </a:pPr>
            <a:r>
              <a:rPr lang="en" sz="2200">
                <a:solidFill>
                  <a:srgbClr val="595959"/>
                </a:solidFill>
                <a:latin typeface="Arial"/>
                <a:ea typeface="Arial"/>
                <a:cs typeface="Arial"/>
                <a:sym typeface="Arial"/>
              </a:rPr>
              <a:t>Scholastic Book Fair</a:t>
            </a:r>
            <a:endParaRPr sz="2200">
              <a:solidFill>
                <a:srgbClr val="595959"/>
              </a:solidFill>
              <a:latin typeface="Arial"/>
              <a:ea typeface="Arial"/>
              <a:cs typeface="Arial"/>
              <a:sym typeface="Arial"/>
            </a:endParaRPr>
          </a:p>
        </p:txBody>
      </p:sp>
      <p:sp>
        <p:nvSpPr>
          <p:cNvPr id="373" name="Google Shape;373;p48"/>
          <p:cNvSpPr txBox="1"/>
          <p:nvPr>
            <p:ph idx="1" type="subTitle"/>
          </p:nvPr>
        </p:nvSpPr>
        <p:spPr>
          <a:xfrm>
            <a:off x="265500" y="2921399"/>
            <a:ext cx="4045200" cy="209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latin typeface="Georgia"/>
                <a:ea typeface="Georgia"/>
                <a:cs typeface="Georgia"/>
                <a:sym typeface="Georgia"/>
              </a:rPr>
              <a:t>How can you help out today?</a:t>
            </a:r>
            <a:endParaRPr>
              <a:latin typeface="Georgia"/>
              <a:ea typeface="Georgia"/>
              <a:cs typeface="Georgia"/>
              <a:sym typeface="Georgia"/>
            </a:endParaRPr>
          </a:p>
        </p:txBody>
      </p:sp>
      <p:sp>
        <p:nvSpPr>
          <p:cNvPr id="374" name="Google Shape;374;p48"/>
          <p:cNvSpPr txBox="1"/>
          <p:nvPr/>
        </p:nvSpPr>
        <p:spPr>
          <a:xfrm>
            <a:off x="4884150" y="4527900"/>
            <a:ext cx="3947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layfair Display"/>
                <a:ea typeface="Playfair Display"/>
                <a:cs typeface="Playfair Display"/>
                <a:sym typeface="Playfair Display"/>
              </a:rPr>
              <a:t>More info at GatewayPSP.org</a:t>
            </a:r>
            <a:endParaRPr>
              <a:latin typeface="Playfair Display"/>
              <a:ea typeface="Playfair Display"/>
              <a:cs typeface="Playfair Display"/>
              <a:sym typeface="Playfair Display"/>
            </a:endParaRPr>
          </a:p>
        </p:txBody>
      </p:sp>
      <p:pic>
        <p:nvPicPr>
          <p:cNvPr id="375" name="Google Shape;375;p48"/>
          <p:cNvPicPr preferRelativeResize="0"/>
          <p:nvPr/>
        </p:nvPicPr>
        <p:blipFill>
          <a:blip r:embed="rId3">
            <a:alphaModFix/>
          </a:blip>
          <a:stretch>
            <a:fillRect/>
          </a:stretch>
        </p:blipFill>
        <p:spPr>
          <a:xfrm>
            <a:off x="265500" y="220200"/>
            <a:ext cx="4045200" cy="173365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49"/>
          <p:cNvSpPr txBox="1"/>
          <p:nvPr>
            <p:ph type="title"/>
          </p:nvPr>
        </p:nvSpPr>
        <p:spPr>
          <a:xfrm>
            <a:off x="265500" y="883850"/>
            <a:ext cx="4045200" cy="17862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highlight>
                  <a:schemeClr val="lt1"/>
                </a:highlight>
              </a:rPr>
              <a:t>Keep in touch</a:t>
            </a:r>
            <a:endParaRPr>
              <a:highlight>
                <a:schemeClr val="lt1"/>
              </a:highlight>
            </a:endParaRPr>
          </a:p>
        </p:txBody>
      </p:sp>
      <p:sp>
        <p:nvSpPr>
          <p:cNvPr id="381" name="Google Shape;381;p49"/>
          <p:cNvSpPr txBox="1"/>
          <p:nvPr>
            <p:ph idx="1" type="subTitle"/>
          </p:nvPr>
        </p:nvSpPr>
        <p:spPr>
          <a:xfrm>
            <a:off x="265500" y="2670051"/>
            <a:ext cx="4045200" cy="13455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sz="2200">
                <a:latin typeface="Georgia"/>
                <a:ea typeface="Georgia"/>
                <a:cs typeface="Georgia"/>
                <a:sym typeface="Georgia"/>
              </a:rPr>
              <a:t>Website: GatewayPSP.org</a:t>
            </a:r>
            <a:endParaRPr sz="2200">
              <a:latin typeface="Georgia"/>
              <a:ea typeface="Georgia"/>
              <a:cs typeface="Georgia"/>
              <a:sym typeface="Georgia"/>
            </a:endParaRPr>
          </a:p>
          <a:p>
            <a:pPr indent="0" lvl="0" marL="0" rtl="0" algn="l">
              <a:lnSpc>
                <a:spcPct val="90000"/>
              </a:lnSpc>
              <a:spcBef>
                <a:spcPts val="0"/>
              </a:spcBef>
              <a:spcAft>
                <a:spcPts val="0"/>
              </a:spcAft>
              <a:buNone/>
            </a:pPr>
            <a:r>
              <a:rPr lang="en" sz="2200">
                <a:latin typeface="Georgia"/>
                <a:ea typeface="Georgia"/>
                <a:cs typeface="Georgia"/>
                <a:sym typeface="Georgia"/>
              </a:rPr>
              <a:t>Email: GatewayPSP@rafos.org</a:t>
            </a:r>
            <a:endParaRPr sz="2200">
              <a:latin typeface="Georgia"/>
              <a:ea typeface="Georgia"/>
              <a:cs typeface="Georgia"/>
              <a:sym typeface="Georgia"/>
            </a:endParaRPr>
          </a:p>
          <a:p>
            <a:pPr indent="0" lvl="0" marL="0" rtl="0" algn="l">
              <a:lnSpc>
                <a:spcPct val="90000"/>
              </a:lnSpc>
              <a:spcBef>
                <a:spcPts val="0"/>
              </a:spcBef>
              <a:spcAft>
                <a:spcPts val="0"/>
              </a:spcAft>
              <a:buNone/>
            </a:pPr>
            <a:r>
              <a:rPr lang="en" sz="2200">
                <a:latin typeface="Georgia"/>
                <a:ea typeface="Georgia"/>
                <a:cs typeface="Georgia"/>
                <a:sym typeface="Georgia"/>
              </a:rPr>
              <a:t>Instagram: @RAGatewayPSP</a:t>
            </a:r>
            <a:endParaRPr sz="2200">
              <a:latin typeface="Georgia"/>
              <a:ea typeface="Georgia"/>
              <a:cs typeface="Georgia"/>
              <a:sym typeface="Georgia"/>
            </a:endParaRPr>
          </a:p>
          <a:p>
            <a:pPr indent="0" lvl="0" marL="0" rtl="0" algn="l">
              <a:lnSpc>
                <a:spcPct val="90000"/>
              </a:lnSpc>
              <a:spcBef>
                <a:spcPts val="0"/>
              </a:spcBef>
              <a:spcAft>
                <a:spcPts val="0"/>
              </a:spcAft>
              <a:buNone/>
            </a:pPr>
            <a:r>
              <a:rPr lang="en" sz="2200">
                <a:latin typeface="Georgia"/>
                <a:ea typeface="Georgia"/>
                <a:cs typeface="Georgia"/>
                <a:sym typeface="Georgia"/>
              </a:rPr>
              <a:t>Facebook.com/RAGatewayPSP</a:t>
            </a:r>
            <a:endParaRPr sz="2200">
              <a:latin typeface="Georgia"/>
              <a:ea typeface="Georgia"/>
              <a:cs typeface="Georgia"/>
              <a:sym typeface="Georgia"/>
            </a:endParaRPr>
          </a:p>
          <a:p>
            <a:pPr indent="0" lvl="0" marL="0" rtl="0" algn="l">
              <a:lnSpc>
                <a:spcPct val="90000"/>
              </a:lnSpc>
              <a:spcBef>
                <a:spcPts val="0"/>
              </a:spcBef>
              <a:spcAft>
                <a:spcPts val="0"/>
              </a:spcAft>
              <a:buNone/>
            </a:pPr>
            <a:r>
              <a:t/>
            </a:r>
            <a:endParaRPr sz="2200">
              <a:latin typeface="Georgia"/>
              <a:ea typeface="Georgia"/>
              <a:cs typeface="Georgia"/>
              <a:sym typeface="Georgia"/>
            </a:endParaRPr>
          </a:p>
          <a:p>
            <a:pPr indent="0" lvl="0" marL="0" rtl="0" algn="l">
              <a:lnSpc>
                <a:spcPct val="90000"/>
              </a:lnSpc>
              <a:spcBef>
                <a:spcPts val="0"/>
              </a:spcBef>
              <a:spcAft>
                <a:spcPts val="0"/>
              </a:spcAft>
              <a:buNone/>
            </a:pPr>
            <a:r>
              <a:rPr lang="en" sz="1800">
                <a:latin typeface="Georgia"/>
                <a:ea typeface="Georgia"/>
                <a:cs typeface="Georgia"/>
                <a:sym typeface="Georgia"/>
              </a:rPr>
              <a:t>And don’t forget to sign up or update your listing in the family directory on our website!</a:t>
            </a:r>
            <a:endParaRPr sz="1800">
              <a:latin typeface="Georgia"/>
              <a:ea typeface="Georgia"/>
              <a:cs typeface="Georgia"/>
              <a:sym typeface="Georgia"/>
            </a:endParaRPr>
          </a:p>
        </p:txBody>
      </p:sp>
      <p:pic>
        <p:nvPicPr>
          <p:cNvPr id="382" name="Google Shape;382;p49"/>
          <p:cNvPicPr preferRelativeResize="0"/>
          <p:nvPr/>
        </p:nvPicPr>
        <p:blipFill>
          <a:blip r:embed="rId3">
            <a:alphaModFix/>
          </a:blip>
          <a:stretch>
            <a:fillRect/>
          </a:stretch>
        </p:blipFill>
        <p:spPr>
          <a:xfrm>
            <a:off x="265500" y="220200"/>
            <a:ext cx="4045200" cy="1733657"/>
          </a:xfrm>
          <a:prstGeom prst="rect">
            <a:avLst/>
          </a:prstGeom>
          <a:noFill/>
          <a:ln>
            <a:noFill/>
          </a:ln>
        </p:spPr>
      </p:pic>
      <p:pic>
        <p:nvPicPr>
          <p:cNvPr id="383" name="Google Shape;383;p49"/>
          <p:cNvPicPr preferRelativeResize="0"/>
          <p:nvPr/>
        </p:nvPicPr>
        <p:blipFill>
          <a:blip r:embed="rId4">
            <a:alphaModFix/>
          </a:blip>
          <a:stretch>
            <a:fillRect/>
          </a:stretch>
        </p:blipFill>
        <p:spPr>
          <a:xfrm>
            <a:off x="5181101" y="440401"/>
            <a:ext cx="3353800" cy="3353800"/>
          </a:xfrm>
          <a:prstGeom prst="rect">
            <a:avLst/>
          </a:prstGeom>
          <a:noFill/>
          <a:ln>
            <a:noFill/>
          </a:ln>
        </p:spPr>
      </p:pic>
      <p:sp>
        <p:nvSpPr>
          <p:cNvPr id="384" name="Google Shape;384;p49"/>
          <p:cNvSpPr txBox="1"/>
          <p:nvPr/>
        </p:nvSpPr>
        <p:spPr>
          <a:xfrm>
            <a:off x="5007150" y="3794200"/>
            <a:ext cx="37017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200">
                <a:latin typeface="Georgia"/>
                <a:ea typeface="Georgia"/>
                <a:cs typeface="Georgia"/>
                <a:sym typeface="Georgia"/>
              </a:rPr>
              <a:t>www.GatewayPSP.org</a:t>
            </a:r>
            <a:endParaRPr sz="2200">
              <a:latin typeface="Georgia"/>
              <a:ea typeface="Georgia"/>
              <a:cs typeface="Georgia"/>
              <a:sym typeface="Georgia"/>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50"/>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8"/>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11" name="Google Shape;211;p28"/>
          <p:cNvSpPr txBox="1"/>
          <p:nvPr/>
        </p:nvSpPr>
        <p:spPr>
          <a:xfrm>
            <a:off x="6207375" y="2005650"/>
            <a:ext cx="2059500" cy="113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3000">
              <a:latin typeface="Nixie One"/>
              <a:ea typeface="Nixie One"/>
              <a:cs typeface="Nixie One"/>
              <a:sym typeface="Nixie One"/>
            </a:endParaRPr>
          </a:p>
        </p:txBody>
      </p:sp>
      <p:pic>
        <p:nvPicPr>
          <p:cNvPr id="212" name="Google Shape;212;p28"/>
          <p:cNvPicPr preferRelativeResize="0"/>
          <p:nvPr/>
        </p:nvPicPr>
        <p:blipFill>
          <a:blip r:embed="rId3">
            <a:alphaModFix/>
          </a:blip>
          <a:stretch>
            <a:fillRect/>
          </a:stretch>
        </p:blipFill>
        <p:spPr>
          <a:xfrm>
            <a:off x="4741575" y="228050"/>
            <a:ext cx="3466650" cy="4784000"/>
          </a:xfrm>
          <a:prstGeom prst="rect">
            <a:avLst/>
          </a:prstGeom>
          <a:noFill/>
          <a:ln>
            <a:noFill/>
          </a:ln>
        </p:spPr>
      </p:pic>
      <p:sp>
        <p:nvSpPr>
          <p:cNvPr id="213" name="Google Shape;213;p28"/>
          <p:cNvSpPr/>
          <p:nvPr/>
        </p:nvSpPr>
        <p:spPr>
          <a:xfrm>
            <a:off x="463900" y="127750"/>
            <a:ext cx="3247500" cy="3267600"/>
          </a:xfrm>
          <a:prstGeom prst="star7">
            <a:avLst>
              <a:gd fmla="val 34601" name="adj"/>
              <a:gd fmla="val 102572" name="hf"/>
              <a:gd fmla="val 105210" name="vf"/>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8"/>
          <p:cNvSpPr txBox="1"/>
          <p:nvPr/>
        </p:nvSpPr>
        <p:spPr>
          <a:xfrm>
            <a:off x="642100" y="1116100"/>
            <a:ext cx="2891100" cy="104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800" u="sng">
                <a:solidFill>
                  <a:schemeClr val="dk1"/>
                </a:solidFill>
                <a:latin typeface="Roboto"/>
                <a:ea typeface="Roboto"/>
                <a:cs typeface="Roboto"/>
                <a:sym typeface="Roboto"/>
                <a:hlinkClick r:id="rId4">
                  <a:extLst>
                    <a:ext uri="{A12FA001-AC4F-418D-AE19-62706E023703}">
                      <ahyp:hlinkClr val="tx"/>
                    </a:ext>
                  </a:extLst>
                </a:hlinkClick>
              </a:rPr>
              <a:t>Identify Me!</a:t>
            </a:r>
            <a:endParaRPr b="1" sz="48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000"/>
                                        <p:tgtEl>
                                          <p:spTgt spid="2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9"/>
          <p:cNvSpPr txBox="1"/>
          <p:nvPr>
            <p:ph type="title"/>
          </p:nvPr>
        </p:nvSpPr>
        <p:spPr>
          <a:xfrm>
            <a:off x="678800" y="295200"/>
            <a:ext cx="6777000" cy="651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A moment to reflect</a:t>
            </a:r>
            <a:endParaRPr>
              <a:latin typeface="Roboto"/>
              <a:ea typeface="Roboto"/>
              <a:cs typeface="Roboto"/>
              <a:sym typeface="Roboto"/>
            </a:endParaRPr>
          </a:p>
        </p:txBody>
      </p:sp>
      <p:sp>
        <p:nvSpPr>
          <p:cNvPr id="220" name="Google Shape;220;p29"/>
          <p:cNvSpPr txBox="1"/>
          <p:nvPr>
            <p:ph idx="1" type="body"/>
          </p:nvPr>
        </p:nvSpPr>
        <p:spPr>
          <a:xfrm>
            <a:off x="985675" y="947100"/>
            <a:ext cx="5013600" cy="3629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sz="2100"/>
          </a:p>
          <a:p>
            <a:pPr indent="-361950" lvl="0" marL="457200" rtl="0" algn="l">
              <a:spcBef>
                <a:spcPts val="1000"/>
              </a:spcBef>
              <a:spcAft>
                <a:spcPts val="0"/>
              </a:spcAft>
              <a:buSzPts val="2100"/>
              <a:buChar char="￮"/>
            </a:pPr>
            <a:r>
              <a:rPr lang="en" sz="2100"/>
              <a:t>How did it feel when you could identify the picture?</a:t>
            </a:r>
            <a:endParaRPr sz="2100"/>
          </a:p>
          <a:p>
            <a:pPr indent="-361950" lvl="0" marL="457200" rtl="0" algn="l">
              <a:spcBef>
                <a:spcPts val="0"/>
              </a:spcBef>
              <a:spcAft>
                <a:spcPts val="0"/>
              </a:spcAft>
              <a:buSzPts val="2100"/>
              <a:buChar char="￮"/>
            </a:pPr>
            <a:r>
              <a:rPr lang="en" sz="2100"/>
              <a:t>How did it feel when you could not?</a:t>
            </a:r>
            <a:endParaRPr sz="2100"/>
          </a:p>
          <a:p>
            <a:pPr indent="-361950" lvl="0" marL="457200" rtl="0" algn="l">
              <a:spcBef>
                <a:spcPts val="0"/>
              </a:spcBef>
              <a:spcAft>
                <a:spcPts val="0"/>
              </a:spcAft>
              <a:buSzPts val="2100"/>
              <a:buChar char="￮"/>
            </a:pPr>
            <a:r>
              <a:rPr lang="en" sz="2100"/>
              <a:t>What benefits might people who can identify the slide have over those who could not?</a:t>
            </a:r>
            <a:endParaRPr sz="2100"/>
          </a:p>
          <a:p>
            <a:pPr indent="0" lvl="0" marL="0" rtl="0" algn="l">
              <a:spcBef>
                <a:spcPts val="1000"/>
              </a:spcBef>
              <a:spcAft>
                <a:spcPts val="0"/>
              </a:spcAft>
              <a:buNone/>
            </a:pPr>
            <a:r>
              <a:t/>
            </a:r>
            <a:endParaRPr/>
          </a:p>
        </p:txBody>
      </p:sp>
      <p:sp>
        <p:nvSpPr>
          <p:cNvPr id="221" name="Google Shape;221;p29"/>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222" name="Google Shape;222;p29"/>
          <p:cNvPicPr preferRelativeResize="0"/>
          <p:nvPr/>
        </p:nvPicPr>
        <p:blipFill>
          <a:blip r:embed="rId3">
            <a:alphaModFix/>
          </a:blip>
          <a:stretch>
            <a:fillRect/>
          </a:stretch>
        </p:blipFill>
        <p:spPr>
          <a:xfrm>
            <a:off x="6081625" y="1263400"/>
            <a:ext cx="2562200" cy="2509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xEl>
                                              <p:pRg end="0" st="0"/>
                                            </p:txEl>
                                          </p:spTgt>
                                        </p:tgtEl>
                                        <p:attrNameLst>
                                          <p:attrName>style.visibility</p:attrName>
                                        </p:attrNameLst>
                                      </p:cBhvr>
                                      <p:to>
                                        <p:strVal val="visible"/>
                                      </p:to>
                                    </p:set>
                                    <p:animEffect filter="fade" transition="in">
                                      <p:cBhvr>
                                        <p:cTn dur="1000"/>
                                        <p:tgtEl>
                                          <p:spTgt spid="22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xEl>
                                              <p:pRg end="1" st="1"/>
                                            </p:txEl>
                                          </p:spTgt>
                                        </p:tgtEl>
                                        <p:attrNameLst>
                                          <p:attrName>style.visibility</p:attrName>
                                        </p:attrNameLst>
                                      </p:cBhvr>
                                      <p:to>
                                        <p:strVal val="visible"/>
                                      </p:to>
                                    </p:set>
                                    <p:animEffect filter="fade" transition="in">
                                      <p:cBhvr>
                                        <p:cTn dur="1000"/>
                                        <p:tgtEl>
                                          <p:spTgt spid="22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xEl>
                                              <p:pRg end="2" st="2"/>
                                            </p:txEl>
                                          </p:spTgt>
                                        </p:tgtEl>
                                        <p:attrNameLst>
                                          <p:attrName>style.visibility</p:attrName>
                                        </p:attrNameLst>
                                      </p:cBhvr>
                                      <p:to>
                                        <p:strVal val="visible"/>
                                      </p:to>
                                    </p:set>
                                    <p:animEffect filter="fade" transition="in">
                                      <p:cBhvr>
                                        <p:cTn dur="1000"/>
                                        <p:tgtEl>
                                          <p:spTgt spid="22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xEl>
                                              <p:pRg end="3" st="3"/>
                                            </p:txEl>
                                          </p:spTgt>
                                        </p:tgtEl>
                                        <p:attrNameLst>
                                          <p:attrName>style.visibility</p:attrName>
                                        </p:attrNameLst>
                                      </p:cBhvr>
                                      <p:to>
                                        <p:strVal val="visible"/>
                                      </p:to>
                                    </p:set>
                                    <p:animEffect filter="fade" transition="in">
                                      <p:cBhvr>
                                        <p:cTn dur="1000"/>
                                        <p:tgtEl>
                                          <p:spTgt spid="22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xEl>
                                              <p:pRg end="4" st="4"/>
                                            </p:txEl>
                                          </p:spTgt>
                                        </p:tgtEl>
                                        <p:attrNameLst>
                                          <p:attrName>style.visibility</p:attrName>
                                        </p:attrNameLst>
                                      </p:cBhvr>
                                      <p:to>
                                        <p:strVal val="visible"/>
                                      </p:to>
                                    </p:set>
                                    <p:animEffect filter="fade" transition="in">
                                      <p:cBhvr>
                                        <p:cTn dur="1000"/>
                                        <p:tgtEl>
                                          <p:spTgt spid="220">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0"/>
          <p:cNvSpPr txBox="1"/>
          <p:nvPr>
            <p:ph type="title"/>
          </p:nvPr>
        </p:nvSpPr>
        <p:spPr>
          <a:xfrm>
            <a:off x="0" y="0"/>
            <a:ext cx="5231400" cy="514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Roboto"/>
                <a:ea typeface="Roboto"/>
                <a:cs typeface="Roboto"/>
                <a:sym typeface="Roboto"/>
              </a:rPr>
              <a:t>E.D Hirsch Jr</a:t>
            </a:r>
            <a:endParaRPr sz="2500">
              <a:latin typeface="Roboto"/>
              <a:ea typeface="Roboto"/>
              <a:cs typeface="Roboto"/>
              <a:sym typeface="Roboto"/>
            </a:endParaRPr>
          </a:p>
          <a:p>
            <a:pPr indent="-336550" lvl="0" marL="457200" rtl="0" algn="l">
              <a:lnSpc>
                <a:spcPct val="100000"/>
              </a:lnSpc>
              <a:spcBef>
                <a:spcPts val="0"/>
              </a:spcBef>
              <a:spcAft>
                <a:spcPts val="0"/>
              </a:spcAft>
              <a:buSzPts val="1700"/>
              <a:buFont typeface="Roboto"/>
              <a:buChar char="●"/>
            </a:pPr>
            <a:r>
              <a:rPr b="0" lang="en" sz="1700">
                <a:latin typeface="Nixie One"/>
                <a:ea typeface="Nixie One"/>
                <a:cs typeface="Nixie One"/>
                <a:sym typeface="Nixie One"/>
              </a:rPr>
              <a:t>Author of </a:t>
            </a:r>
            <a:r>
              <a:rPr b="0" lang="en" sz="1700" u="sng">
                <a:latin typeface="Nixie One"/>
                <a:ea typeface="Nixie One"/>
                <a:cs typeface="Nixie One"/>
                <a:sym typeface="Nixie One"/>
              </a:rPr>
              <a:t>Cultural Literacy: What Every American Needs to Know</a:t>
            </a:r>
            <a:endParaRPr b="0" sz="1700" u="sng">
              <a:latin typeface="Nixie One"/>
              <a:ea typeface="Nixie One"/>
              <a:cs typeface="Nixie One"/>
              <a:sym typeface="Nixie One"/>
            </a:endParaRPr>
          </a:p>
          <a:p>
            <a:pPr indent="-336550" lvl="1" marL="1371600" rtl="0" algn="l">
              <a:spcBef>
                <a:spcPts val="1000"/>
              </a:spcBef>
              <a:spcAft>
                <a:spcPts val="0"/>
              </a:spcAft>
              <a:buSzPts val="1700"/>
              <a:buFont typeface="Nixie One"/>
              <a:buChar char="○"/>
            </a:pPr>
            <a:r>
              <a:rPr b="0" lang="en" sz="1700">
                <a:latin typeface="Nixie One"/>
                <a:ea typeface="Nixie One"/>
                <a:cs typeface="Nixie One"/>
                <a:sym typeface="Nixie One"/>
              </a:rPr>
              <a:t>5,000 essential names, phrases, dates, and concepts</a:t>
            </a:r>
            <a:endParaRPr b="0" sz="1700">
              <a:latin typeface="Nixie One"/>
              <a:ea typeface="Nixie One"/>
              <a:cs typeface="Nixie One"/>
              <a:sym typeface="Nixie One"/>
            </a:endParaRPr>
          </a:p>
          <a:p>
            <a:pPr indent="-336550" lvl="1" marL="1371600" rtl="0" algn="l">
              <a:spcBef>
                <a:spcPts val="1000"/>
              </a:spcBef>
              <a:spcAft>
                <a:spcPts val="0"/>
              </a:spcAft>
              <a:buSzPts val="1700"/>
              <a:buFont typeface="Nixie One"/>
              <a:buChar char="○"/>
            </a:pPr>
            <a:r>
              <a:rPr b="0" lang="en" sz="1700">
                <a:latin typeface="Nixie One"/>
                <a:ea typeface="Nixie One"/>
                <a:cs typeface="Nixie One"/>
                <a:sym typeface="Nixie One"/>
              </a:rPr>
              <a:t>Led the Core Knowledge Movement: teachers, parents, admin, professors, historians, scientist, multicultural specialist</a:t>
            </a:r>
            <a:endParaRPr b="0" sz="1700">
              <a:latin typeface="Nixie One"/>
              <a:ea typeface="Nixie One"/>
              <a:cs typeface="Nixie One"/>
              <a:sym typeface="Nixie One"/>
            </a:endParaRPr>
          </a:p>
          <a:p>
            <a:pPr indent="-336550" lvl="0" marL="457200" rtl="0" algn="l">
              <a:lnSpc>
                <a:spcPct val="100000"/>
              </a:lnSpc>
              <a:spcBef>
                <a:spcPts val="1000"/>
              </a:spcBef>
              <a:spcAft>
                <a:spcPts val="0"/>
              </a:spcAft>
              <a:buSzPts val="1700"/>
              <a:buFont typeface="Roboto"/>
              <a:buChar char="●"/>
            </a:pPr>
            <a:r>
              <a:rPr b="0" lang="en" sz="1700">
                <a:latin typeface="Nixie One"/>
                <a:ea typeface="Nixie One"/>
                <a:cs typeface="Nixie One"/>
                <a:sym typeface="Nixie One"/>
              </a:rPr>
              <a:t>Core Knowledge Founder and a K-12 Education Reformer </a:t>
            </a:r>
            <a:endParaRPr b="0" sz="1700">
              <a:latin typeface="Nixie One"/>
              <a:ea typeface="Nixie One"/>
              <a:cs typeface="Nixie One"/>
              <a:sym typeface="Nixie One"/>
            </a:endParaRPr>
          </a:p>
          <a:p>
            <a:pPr indent="-336550" lvl="0" marL="457200" rtl="0" algn="l">
              <a:lnSpc>
                <a:spcPct val="100000"/>
              </a:lnSpc>
              <a:spcBef>
                <a:spcPts val="1000"/>
              </a:spcBef>
              <a:spcAft>
                <a:spcPts val="0"/>
              </a:spcAft>
              <a:buSzPts val="1700"/>
              <a:buFont typeface="Nixie One"/>
              <a:buChar char="●"/>
            </a:pPr>
            <a:r>
              <a:rPr b="0" lang="en" sz="1700">
                <a:latin typeface="Nixie One"/>
                <a:ea typeface="Nixie One"/>
                <a:cs typeface="Nixie One"/>
                <a:sym typeface="Nixie One"/>
              </a:rPr>
              <a:t>Advocate for closing the achievement gap through an equitable education programs </a:t>
            </a:r>
            <a:endParaRPr b="0" sz="1700">
              <a:latin typeface="Nixie One"/>
              <a:ea typeface="Nixie One"/>
              <a:cs typeface="Nixie One"/>
              <a:sym typeface="Nixie One"/>
            </a:endParaRPr>
          </a:p>
          <a:p>
            <a:pPr indent="-336550" lvl="0" marL="457200" rtl="0" algn="l">
              <a:lnSpc>
                <a:spcPct val="100000"/>
              </a:lnSpc>
              <a:spcBef>
                <a:spcPts val="1000"/>
              </a:spcBef>
              <a:spcAft>
                <a:spcPts val="0"/>
              </a:spcAft>
              <a:buSzPts val="1700"/>
              <a:buFont typeface="Nixie One"/>
              <a:buChar char="●"/>
            </a:pPr>
            <a:r>
              <a:rPr b="0" lang="en" sz="1700">
                <a:latin typeface="Nixie One"/>
                <a:ea typeface="Nixie One"/>
                <a:cs typeface="Nixie One"/>
                <a:sym typeface="Nixie One"/>
              </a:rPr>
              <a:t>Close the achievement gap by closing the knowledge gap</a:t>
            </a:r>
            <a:endParaRPr b="0" sz="1700">
              <a:latin typeface="Nixie One"/>
              <a:ea typeface="Nixie One"/>
              <a:cs typeface="Nixie One"/>
              <a:sym typeface="Nixie One"/>
            </a:endParaRPr>
          </a:p>
          <a:p>
            <a:pPr indent="0" lvl="0" marL="0" rtl="0" algn="l">
              <a:spcBef>
                <a:spcPts val="1000"/>
              </a:spcBef>
              <a:spcAft>
                <a:spcPts val="0"/>
              </a:spcAft>
              <a:buNone/>
            </a:pPr>
            <a:r>
              <a:t/>
            </a:r>
            <a:endParaRPr sz="1700">
              <a:latin typeface="Roboto"/>
              <a:ea typeface="Roboto"/>
              <a:cs typeface="Roboto"/>
              <a:sym typeface="Roboto"/>
            </a:endParaRPr>
          </a:p>
        </p:txBody>
      </p:sp>
      <p:sp>
        <p:nvSpPr>
          <p:cNvPr id="228" name="Google Shape;228;p30"/>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229" name="Google Shape;229;p30"/>
          <p:cNvPicPr preferRelativeResize="0"/>
          <p:nvPr/>
        </p:nvPicPr>
        <p:blipFill>
          <a:blip r:embed="rId3">
            <a:alphaModFix/>
          </a:blip>
          <a:stretch>
            <a:fillRect/>
          </a:stretch>
        </p:blipFill>
        <p:spPr>
          <a:xfrm>
            <a:off x="5284850" y="81662"/>
            <a:ext cx="3749100" cy="2498776"/>
          </a:xfrm>
          <a:prstGeom prst="rect">
            <a:avLst/>
          </a:prstGeom>
          <a:noFill/>
          <a:ln>
            <a:noFill/>
          </a:ln>
        </p:spPr>
      </p:pic>
      <p:sp>
        <p:nvSpPr>
          <p:cNvPr id="230" name="Google Shape;230;p30"/>
          <p:cNvSpPr txBox="1"/>
          <p:nvPr/>
        </p:nvSpPr>
        <p:spPr>
          <a:xfrm>
            <a:off x="6837750" y="3462925"/>
            <a:ext cx="4376100" cy="51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1"/>
          <p:cNvSpPr txBox="1"/>
          <p:nvPr>
            <p:ph type="title"/>
          </p:nvPr>
        </p:nvSpPr>
        <p:spPr>
          <a:xfrm>
            <a:off x="0" y="0"/>
            <a:ext cx="3945600" cy="5143500"/>
          </a:xfrm>
          <a:prstGeom prst="rect">
            <a:avLst/>
          </a:prstGeom>
        </p:spPr>
        <p:txBody>
          <a:bodyPr anchorCtr="0" anchor="t" bIns="91425" lIns="91425" spcFirstLastPara="1" rIns="91425" wrap="square" tIns="91425">
            <a:noAutofit/>
          </a:bodyPr>
          <a:lstStyle/>
          <a:p>
            <a:pPr indent="0" lvl="0" marL="1371600" rtl="0" algn="l">
              <a:lnSpc>
                <a:spcPct val="100000"/>
              </a:lnSpc>
              <a:spcBef>
                <a:spcPts val="0"/>
              </a:spcBef>
              <a:spcAft>
                <a:spcPts val="0"/>
              </a:spcAft>
              <a:buNone/>
            </a:pPr>
            <a:r>
              <a:t/>
            </a:r>
            <a:endParaRPr b="0" sz="1700">
              <a:latin typeface="Nixie One"/>
              <a:ea typeface="Nixie One"/>
              <a:cs typeface="Nixie One"/>
              <a:sym typeface="Nixie One"/>
            </a:endParaRPr>
          </a:p>
          <a:p>
            <a:pPr indent="0" lvl="0" marL="0" rtl="0" algn="l">
              <a:spcBef>
                <a:spcPts val="1000"/>
              </a:spcBef>
              <a:spcAft>
                <a:spcPts val="0"/>
              </a:spcAft>
              <a:buNone/>
            </a:pPr>
            <a:r>
              <a:rPr b="0" lang="en" sz="1200">
                <a:solidFill>
                  <a:srgbClr val="373737"/>
                </a:solidFill>
                <a:highlight>
                  <a:srgbClr val="FFFFFF"/>
                </a:highlight>
                <a:latin typeface="Roboto Condensed"/>
                <a:ea typeface="Roboto Condensed"/>
                <a:cs typeface="Roboto Condensed"/>
                <a:sym typeface="Roboto Condensed"/>
              </a:rPr>
              <a:t>THE KNOWLEDGE GAP focuses on a long-overlooked issue lying at the heart of what is known as the achievement gap: the failure of most elementary schools, and especially those serving low-income children, to systematically build knowledge of the world.</a:t>
            </a:r>
            <a:endParaRPr sz="1900">
              <a:latin typeface="Roboto Condensed"/>
              <a:ea typeface="Roboto Condensed"/>
              <a:cs typeface="Roboto Condensed"/>
              <a:sym typeface="Roboto Condensed"/>
            </a:endParaRPr>
          </a:p>
          <a:p>
            <a:pPr indent="0" lvl="0" marL="457200" rtl="0" algn="l">
              <a:spcBef>
                <a:spcPts val="0"/>
              </a:spcBef>
              <a:spcAft>
                <a:spcPts val="0"/>
              </a:spcAft>
              <a:buNone/>
            </a:pPr>
            <a:r>
              <a:t/>
            </a:r>
            <a:endParaRPr sz="1700">
              <a:latin typeface="Roboto"/>
              <a:ea typeface="Roboto"/>
              <a:cs typeface="Roboto"/>
              <a:sym typeface="Roboto"/>
            </a:endParaRPr>
          </a:p>
          <a:p>
            <a:pPr indent="0" lvl="0" marL="0" rtl="0" algn="l">
              <a:spcBef>
                <a:spcPts val="0"/>
              </a:spcBef>
              <a:spcAft>
                <a:spcPts val="0"/>
              </a:spcAft>
              <a:buNone/>
            </a:pPr>
            <a:r>
              <a:rPr b="0" lang="en" sz="1200">
                <a:solidFill>
                  <a:srgbClr val="373737"/>
                </a:solidFill>
                <a:highlight>
                  <a:srgbClr val="FFFFFF"/>
                </a:highlight>
                <a:latin typeface="Roboto Condensed"/>
                <a:ea typeface="Roboto Condensed"/>
                <a:cs typeface="Roboto Condensed"/>
                <a:sym typeface="Roboto Condensed"/>
              </a:rPr>
              <a:t>Comprehension strategies </a:t>
            </a:r>
            <a:r>
              <a:rPr b="0" lang="en" sz="1200">
                <a:solidFill>
                  <a:srgbClr val="3399CC"/>
                </a:solidFill>
                <a:highlight>
                  <a:srgbClr val="FFFFFF"/>
                </a:highlight>
                <a:uFill>
                  <a:noFill/>
                </a:uFill>
                <a:latin typeface="Roboto Condensed"/>
                <a:ea typeface="Roboto Condensed"/>
                <a:cs typeface="Roboto Condensed"/>
                <a:sym typeface="Roboto Condensed"/>
                <a:hlinkClick r:id="rId3">
                  <a:extLst>
                    <a:ext uri="{A12FA001-AC4F-418D-AE19-62706E023703}">
                      <ahyp:hlinkClr val="tx"/>
                    </a:ext>
                  </a:extLst>
                </a:hlinkClick>
              </a:rPr>
              <a:t>can be useful</a:t>
            </a:r>
            <a:r>
              <a:rPr b="0" lang="en" sz="1200">
                <a:solidFill>
                  <a:srgbClr val="373737"/>
                </a:solidFill>
                <a:highlight>
                  <a:srgbClr val="FFFFFF"/>
                </a:highlight>
                <a:latin typeface="Roboto Condensed"/>
                <a:ea typeface="Roboto Condensed"/>
                <a:cs typeface="Roboto Condensed"/>
                <a:sym typeface="Roboto Condensed"/>
              </a:rPr>
              <a:t>–when delivered in limited doses and connected to specific content. But cognitive science </a:t>
            </a:r>
            <a:r>
              <a:rPr b="0" lang="en" sz="1200">
                <a:solidFill>
                  <a:srgbClr val="3399CC"/>
                </a:solidFill>
                <a:highlight>
                  <a:srgbClr val="FFFFFF"/>
                </a:highlight>
                <a:uFill>
                  <a:noFill/>
                </a:uFill>
                <a:latin typeface="Roboto Condensed"/>
                <a:ea typeface="Roboto Condensed"/>
                <a:cs typeface="Roboto Condensed"/>
                <a:sym typeface="Roboto Condensed"/>
                <a:hlinkClick r:id="rId4">
                  <a:extLst>
                    <a:ext uri="{A12FA001-AC4F-418D-AE19-62706E023703}">
                      <ahyp:hlinkClr val="tx"/>
                    </a:ext>
                  </a:extLst>
                </a:hlinkClick>
              </a:rPr>
              <a:t>has shown</a:t>
            </a:r>
            <a:r>
              <a:rPr b="0" lang="en" sz="1200">
                <a:solidFill>
                  <a:srgbClr val="373737"/>
                </a:solidFill>
                <a:highlight>
                  <a:srgbClr val="FFFFFF"/>
                </a:highlight>
                <a:latin typeface="Roboto Condensed"/>
                <a:ea typeface="Roboto Condensed"/>
                <a:cs typeface="Roboto Condensed"/>
                <a:sym typeface="Roboto Condensed"/>
              </a:rPr>
              <a:t> that the primary factor in whether you’re able to understand what you read is whether you possess relevant background knowledge and vocabulary.</a:t>
            </a:r>
            <a:endParaRPr sz="1900">
              <a:latin typeface="Roboto Condensed"/>
              <a:ea typeface="Roboto Condensed"/>
              <a:cs typeface="Roboto Condensed"/>
              <a:sym typeface="Roboto Condensed"/>
            </a:endParaRPr>
          </a:p>
          <a:p>
            <a:pPr indent="0" lvl="0" marL="0" rtl="0" algn="l">
              <a:spcBef>
                <a:spcPts val="0"/>
              </a:spcBef>
              <a:spcAft>
                <a:spcPts val="0"/>
              </a:spcAft>
              <a:buNone/>
            </a:pPr>
            <a:r>
              <a:t/>
            </a:r>
            <a:endParaRPr sz="1700">
              <a:latin typeface="Roboto"/>
              <a:ea typeface="Roboto"/>
              <a:cs typeface="Roboto"/>
              <a:sym typeface="Roboto"/>
            </a:endParaRPr>
          </a:p>
          <a:p>
            <a:pPr indent="0" lvl="0" marL="0" rtl="0" algn="l">
              <a:spcBef>
                <a:spcPts val="0"/>
              </a:spcBef>
              <a:spcAft>
                <a:spcPts val="0"/>
              </a:spcAft>
              <a:buNone/>
            </a:pPr>
            <a:r>
              <a:rPr b="0" lang="en" sz="1200">
                <a:solidFill>
                  <a:srgbClr val="373737"/>
                </a:solidFill>
                <a:highlight>
                  <a:srgbClr val="FFFFFF"/>
                </a:highlight>
                <a:latin typeface="Roboto Condensed"/>
                <a:ea typeface="Roboto Condensed"/>
                <a:cs typeface="Roboto Condensed"/>
                <a:sym typeface="Roboto Condensed"/>
              </a:rPr>
              <a:t>The prevailing narrow, skills-focused approach to literacy instruction can hold any child back, but its effects fall hardest on those at the bottom of the socioeconomic spectrum. Children from more educated families often absorb knowledge about the world at home. But those from less educated families have to rely on schools for the kind of knowledge that will equip them to do well on tests—not to mention in high school, college, and life. Every year they spend in school without getting that knowledge puts them farther behind their more affluent peers. By the time they get to middle or high school, it’s often too late for them to catch up.</a:t>
            </a:r>
            <a:endParaRPr sz="1900">
              <a:latin typeface="Roboto Condensed"/>
              <a:ea typeface="Roboto Condensed"/>
              <a:cs typeface="Roboto Condensed"/>
              <a:sym typeface="Roboto Condensed"/>
            </a:endParaRPr>
          </a:p>
        </p:txBody>
      </p:sp>
      <p:sp>
        <p:nvSpPr>
          <p:cNvPr id="236" name="Google Shape;236;p31"/>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37" name="Google Shape;237;p31"/>
          <p:cNvSpPr txBox="1"/>
          <p:nvPr/>
        </p:nvSpPr>
        <p:spPr>
          <a:xfrm>
            <a:off x="6837750" y="3462925"/>
            <a:ext cx="4376100" cy="51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238" name="Google Shape;238;p31"/>
          <p:cNvPicPr preferRelativeResize="0"/>
          <p:nvPr/>
        </p:nvPicPr>
        <p:blipFill>
          <a:blip r:embed="rId5">
            <a:alphaModFix/>
          </a:blip>
          <a:stretch>
            <a:fillRect/>
          </a:stretch>
        </p:blipFill>
        <p:spPr>
          <a:xfrm>
            <a:off x="3907675" y="247650"/>
            <a:ext cx="4648200" cy="4648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xEl>
                                              <p:pRg end="0" st="0"/>
                                            </p:txEl>
                                          </p:spTgt>
                                        </p:tgtEl>
                                        <p:attrNameLst>
                                          <p:attrName>style.visibility</p:attrName>
                                        </p:attrNameLst>
                                      </p:cBhvr>
                                      <p:to>
                                        <p:strVal val="visible"/>
                                      </p:to>
                                    </p:set>
                                    <p:animEffect filter="fade" transition="in">
                                      <p:cBhvr>
                                        <p:cTn dur="1000"/>
                                        <p:tgtEl>
                                          <p:spTgt spid="23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xEl>
                                              <p:pRg end="1" st="1"/>
                                            </p:txEl>
                                          </p:spTgt>
                                        </p:tgtEl>
                                        <p:attrNameLst>
                                          <p:attrName>style.visibility</p:attrName>
                                        </p:attrNameLst>
                                      </p:cBhvr>
                                      <p:to>
                                        <p:strVal val="visible"/>
                                      </p:to>
                                    </p:set>
                                    <p:animEffect filter="fade" transition="in">
                                      <p:cBhvr>
                                        <p:cTn dur="1000"/>
                                        <p:tgtEl>
                                          <p:spTgt spid="23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xEl>
                                              <p:pRg end="2" st="2"/>
                                            </p:txEl>
                                          </p:spTgt>
                                        </p:tgtEl>
                                        <p:attrNameLst>
                                          <p:attrName>style.visibility</p:attrName>
                                        </p:attrNameLst>
                                      </p:cBhvr>
                                      <p:to>
                                        <p:strVal val="visible"/>
                                      </p:to>
                                    </p:set>
                                    <p:animEffect filter="fade" transition="in">
                                      <p:cBhvr>
                                        <p:cTn dur="1000"/>
                                        <p:tgtEl>
                                          <p:spTgt spid="23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xEl>
                                              <p:pRg end="3" st="3"/>
                                            </p:txEl>
                                          </p:spTgt>
                                        </p:tgtEl>
                                        <p:attrNameLst>
                                          <p:attrName>style.visibility</p:attrName>
                                        </p:attrNameLst>
                                      </p:cBhvr>
                                      <p:to>
                                        <p:strVal val="visible"/>
                                      </p:to>
                                    </p:set>
                                    <p:animEffect filter="fade" transition="in">
                                      <p:cBhvr>
                                        <p:cTn dur="1000"/>
                                        <p:tgtEl>
                                          <p:spTgt spid="23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xEl>
                                              <p:pRg end="4" st="4"/>
                                            </p:txEl>
                                          </p:spTgt>
                                        </p:tgtEl>
                                        <p:attrNameLst>
                                          <p:attrName>style.visibility</p:attrName>
                                        </p:attrNameLst>
                                      </p:cBhvr>
                                      <p:to>
                                        <p:strVal val="visible"/>
                                      </p:to>
                                    </p:set>
                                    <p:animEffect filter="fade" transition="in">
                                      <p:cBhvr>
                                        <p:cTn dur="1000"/>
                                        <p:tgtEl>
                                          <p:spTgt spid="23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xEl>
                                              <p:pRg end="5" st="5"/>
                                            </p:txEl>
                                          </p:spTgt>
                                        </p:tgtEl>
                                        <p:attrNameLst>
                                          <p:attrName>style.visibility</p:attrName>
                                        </p:attrNameLst>
                                      </p:cBhvr>
                                      <p:to>
                                        <p:strVal val="visible"/>
                                      </p:to>
                                    </p:set>
                                    <p:animEffect filter="fade" transition="in">
                                      <p:cBhvr>
                                        <p:cTn dur="1000"/>
                                        <p:tgtEl>
                                          <p:spTgt spid="235">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2"/>
          <p:cNvSpPr txBox="1"/>
          <p:nvPr>
            <p:ph type="title"/>
          </p:nvPr>
        </p:nvSpPr>
        <p:spPr>
          <a:xfrm>
            <a:off x="0" y="0"/>
            <a:ext cx="5231400" cy="514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Roboto"/>
                <a:ea typeface="Roboto"/>
                <a:cs typeface="Roboto"/>
                <a:sym typeface="Roboto"/>
              </a:rPr>
              <a:t>Example:</a:t>
            </a:r>
            <a:endParaRPr sz="2500">
              <a:latin typeface="Roboto"/>
              <a:ea typeface="Roboto"/>
              <a:cs typeface="Roboto"/>
              <a:sym typeface="Roboto"/>
            </a:endParaRPr>
          </a:p>
          <a:p>
            <a:pPr indent="-336550" lvl="0" marL="457200" rtl="0" algn="l">
              <a:lnSpc>
                <a:spcPct val="100000"/>
              </a:lnSpc>
              <a:spcBef>
                <a:spcPts val="0"/>
              </a:spcBef>
              <a:spcAft>
                <a:spcPts val="0"/>
              </a:spcAft>
              <a:buSzPts val="1700"/>
              <a:buFont typeface="Nixie One"/>
              <a:buChar char="●"/>
            </a:pPr>
            <a:r>
              <a:rPr b="0" lang="en" sz="1700">
                <a:latin typeface="Nixie One"/>
                <a:ea typeface="Nixie One"/>
                <a:cs typeface="Nixie One"/>
                <a:sym typeface="Nixie One"/>
              </a:rPr>
              <a:t>Baseball Comprehension Study</a:t>
            </a:r>
            <a:endParaRPr b="0" sz="1700">
              <a:latin typeface="Nixie One"/>
              <a:ea typeface="Nixie One"/>
              <a:cs typeface="Nixie One"/>
              <a:sym typeface="Nixie One"/>
            </a:endParaRPr>
          </a:p>
          <a:p>
            <a:pPr indent="0" lvl="0" marL="0" rtl="0" algn="l">
              <a:spcBef>
                <a:spcPts val="1000"/>
              </a:spcBef>
              <a:spcAft>
                <a:spcPts val="0"/>
              </a:spcAft>
              <a:buNone/>
            </a:pPr>
            <a:r>
              <a:t/>
            </a:r>
            <a:endParaRPr sz="1700">
              <a:latin typeface="Roboto"/>
              <a:ea typeface="Roboto"/>
              <a:cs typeface="Roboto"/>
              <a:sym typeface="Roboto"/>
            </a:endParaRPr>
          </a:p>
        </p:txBody>
      </p:sp>
      <p:sp>
        <p:nvSpPr>
          <p:cNvPr id="244" name="Google Shape;244;p32"/>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45" name="Google Shape;245;p32"/>
          <p:cNvSpPr txBox="1"/>
          <p:nvPr/>
        </p:nvSpPr>
        <p:spPr>
          <a:xfrm>
            <a:off x="6837750" y="3462925"/>
            <a:ext cx="4376100" cy="51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246" name="Google Shape;246;p32"/>
          <p:cNvPicPr preferRelativeResize="0"/>
          <p:nvPr/>
        </p:nvPicPr>
        <p:blipFill rotWithShape="1">
          <a:blip r:embed="rId3">
            <a:alphaModFix/>
          </a:blip>
          <a:srcRect b="0" l="0" r="1989" t="0"/>
          <a:stretch/>
        </p:blipFill>
        <p:spPr>
          <a:xfrm>
            <a:off x="2271300" y="1091225"/>
            <a:ext cx="5380875" cy="39208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3"/>
          <p:cNvSpPr txBox="1"/>
          <p:nvPr>
            <p:ph type="title"/>
          </p:nvPr>
        </p:nvSpPr>
        <p:spPr>
          <a:xfrm>
            <a:off x="457200" y="99325"/>
            <a:ext cx="7983600" cy="683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What is Core Knowledge?</a:t>
            </a:r>
            <a:endParaRPr>
              <a:latin typeface="Roboto"/>
              <a:ea typeface="Roboto"/>
              <a:cs typeface="Roboto"/>
              <a:sym typeface="Roboto"/>
            </a:endParaRPr>
          </a:p>
        </p:txBody>
      </p:sp>
      <p:sp>
        <p:nvSpPr>
          <p:cNvPr id="252" name="Google Shape;252;p33"/>
          <p:cNvSpPr txBox="1"/>
          <p:nvPr>
            <p:ph idx="4294967295" type="body"/>
          </p:nvPr>
        </p:nvSpPr>
        <p:spPr>
          <a:xfrm>
            <a:off x="376925" y="782425"/>
            <a:ext cx="8107800" cy="1757100"/>
          </a:xfrm>
          <a:prstGeom prst="rect">
            <a:avLst/>
          </a:prstGeom>
        </p:spPr>
        <p:txBody>
          <a:bodyPr anchorCtr="0" anchor="t" bIns="91425" lIns="91425" spcFirstLastPara="1" rIns="91425" wrap="square" tIns="91425">
            <a:noAutofit/>
          </a:bodyPr>
          <a:lstStyle/>
          <a:p>
            <a:pPr indent="0" lvl="0" marL="0" rtl="0" algn="l">
              <a:lnSpc>
                <a:spcPct val="150000"/>
              </a:lnSpc>
              <a:spcBef>
                <a:spcPts val="600"/>
              </a:spcBef>
              <a:spcAft>
                <a:spcPts val="0"/>
              </a:spcAft>
              <a:buNone/>
            </a:pPr>
            <a:r>
              <a:rPr b="1" lang="en" sz="2000">
                <a:highlight>
                  <a:schemeClr val="lt1"/>
                </a:highlight>
                <a:latin typeface="Nixie One"/>
                <a:ea typeface="Nixie One"/>
                <a:cs typeface="Nixie One"/>
                <a:sym typeface="Nixie One"/>
              </a:rPr>
              <a:t>Gives stakeholders access to the curriculum</a:t>
            </a:r>
            <a:endParaRPr b="1" sz="2000">
              <a:highlight>
                <a:schemeClr val="lt1"/>
              </a:highlight>
              <a:latin typeface="Nixie One"/>
              <a:ea typeface="Nixie One"/>
              <a:cs typeface="Nixie One"/>
              <a:sym typeface="Nixie One"/>
            </a:endParaRPr>
          </a:p>
          <a:p>
            <a:pPr indent="0" lvl="0" marL="0" rtl="0" algn="l">
              <a:lnSpc>
                <a:spcPct val="150000"/>
              </a:lnSpc>
              <a:spcBef>
                <a:spcPts val="600"/>
              </a:spcBef>
              <a:spcAft>
                <a:spcPts val="0"/>
              </a:spcAft>
              <a:buNone/>
            </a:pPr>
            <a:r>
              <a:rPr b="1" lang="en" sz="2000">
                <a:highlight>
                  <a:schemeClr val="lt1"/>
                </a:highlight>
                <a:latin typeface="Nixie One"/>
                <a:ea typeface="Nixie One"/>
                <a:cs typeface="Nixie One"/>
                <a:sym typeface="Nixie One"/>
              </a:rPr>
              <a:t>Tool for equity</a:t>
            </a:r>
            <a:endParaRPr b="1" sz="2000">
              <a:highlight>
                <a:schemeClr val="lt1"/>
              </a:highlight>
              <a:latin typeface="Nixie One"/>
              <a:ea typeface="Nixie One"/>
              <a:cs typeface="Nixie One"/>
              <a:sym typeface="Nixie One"/>
            </a:endParaRPr>
          </a:p>
          <a:p>
            <a:pPr indent="0" lvl="0" marL="0" rtl="0" algn="l">
              <a:lnSpc>
                <a:spcPct val="150000"/>
              </a:lnSpc>
              <a:spcBef>
                <a:spcPts val="600"/>
              </a:spcBef>
              <a:spcAft>
                <a:spcPts val="0"/>
              </a:spcAft>
              <a:buNone/>
            </a:pPr>
            <a:r>
              <a:rPr b="1" lang="en" sz="2000">
                <a:highlight>
                  <a:schemeClr val="lt1"/>
                </a:highlight>
                <a:latin typeface="Nixie One"/>
                <a:ea typeface="Nixie One"/>
                <a:cs typeface="Nixie One"/>
                <a:sym typeface="Nixie One"/>
              </a:rPr>
              <a:t>Respects Diversity</a:t>
            </a:r>
            <a:endParaRPr b="1" sz="2000">
              <a:highlight>
                <a:schemeClr val="lt1"/>
              </a:highlight>
              <a:latin typeface="Nixie One"/>
              <a:ea typeface="Nixie One"/>
              <a:cs typeface="Nixie One"/>
              <a:sym typeface="Nixie One"/>
            </a:endParaRPr>
          </a:p>
          <a:p>
            <a:pPr indent="0" lvl="0" marL="0" rtl="0" algn="l">
              <a:lnSpc>
                <a:spcPct val="150000"/>
              </a:lnSpc>
              <a:spcBef>
                <a:spcPts val="600"/>
              </a:spcBef>
              <a:spcAft>
                <a:spcPts val="0"/>
              </a:spcAft>
              <a:buNone/>
            </a:pPr>
            <a:r>
              <a:t/>
            </a:r>
            <a:endParaRPr b="1" sz="2000">
              <a:highlight>
                <a:schemeClr val="lt1"/>
              </a:highlight>
              <a:latin typeface="Nixie One"/>
              <a:ea typeface="Nixie One"/>
              <a:cs typeface="Nixie One"/>
              <a:sym typeface="Nixie One"/>
            </a:endParaRPr>
          </a:p>
          <a:p>
            <a:pPr indent="0" lvl="0" marL="0" rtl="0" algn="l">
              <a:lnSpc>
                <a:spcPct val="150000"/>
              </a:lnSpc>
              <a:spcBef>
                <a:spcPts val="600"/>
              </a:spcBef>
              <a:spcAft>
                <a:spcPts val="0"/>
              </a:spcAft>
              <a:buNone/>
            </a:pPr>
            <a:r>
              <a:t/>
            </a:r>
            <a:endParaRPr sz="1800">
              <a:highlight>
                <a:srgbClr val="FFFFFF"/>
              </a:highlight>
              <a:latin typeface="Cambria"/>
              <a:ea typeface="Cambria"/>
              <a:cs typeface="Cambria"/>
              <a:sym typeface="Cambria"/>
            </a:endParaRPr>
          </a:p>
        </p:txBody>
      </p:sp>
      <p:sp>
        <p:nvSpPr>
          <p:cNvPr id="253" name="Google Shape;253;p33"/>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54" name="Google Shape;254;p33"/>
          <p:cNvSpPr txBox="1"/>
          <p:nvPr/>
        </p:nvSpPr>
        <p:spPr>
          <a:xfrm>
            <a:off x="2992575" y="3105775"/>
            <a:ext cx="5169000" cy="31428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t/>
            </a:r>
            <a:endParaRPr sz="3600"/>
          </a:p>
        </p:txBody>
      </p:sp>
      <p:sp>
        <p:nvSpPr>
          <p:cNvPr id="255" name="Google Shape;255;p33"/>
          <p:cNvSpPr txBox="1"/>
          <p:nvPr/>
        </p:nvSpPr>
        <p:spPr>
          <a:xfrm>
            <a:off x="2227425" y="2420950"/>
            <a:ext cx="2618400" cy="43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33"/>
          <p:cNvSpPr txBox="1"/>
          <p:nvPr/>
        </p:nvSpPr>
        <p:spPr>
          <a:xfrm>
            <a:off x="1725825" y="2388975"/>
            <a:ext cx="4896900" cy="17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257" name="Google Shape;257;p33"/>
          <p:cNvPicPr preferRelativeResize="0"/>
          <p:nvPr/>
        </p:nvPicPr>
        <p:blipFill>
          <a:blip r:embed="rId3">
            <a:alphaModFix/>
          </a:blip>
          <a:stretch>
            <a:fillRect/>
          </a:stretch>
        </p:blipFill>
        <p:spPr>
          <a:xfrm>
            <a:off x="4991125" y="1477075"/>
            <a:ext cx="3125900" cy="2785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1000"/>
                                        <p:tgtEl>
                                          <p:spTgt spid="2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1000"/>
                                        <p:tgtEl>
                                          <p:spTgt spid="2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4"/>
          <p:cNvSpPr txBox="1"/>
          <p:nvPr>
            <p:ph idx="4294967295" type="body"/>
          </p:nvPr>
        </p:nvSpPr>
        <p:spPr>
          <a:xfrm>
            <a:off x="1519925" y="252325"/>
            <a:ext cx="5806500" cy="6831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900">
                <a:latin typeface="Arial"/>
                <a:ea typeface="Arial"/>
                <a:cs typeface="Arial"/>
                <a:sym typeface="Arial"/>
              </a:rPr>
              <a:t>Bringing Core Knowledge into the Home</a:t>
            </a:r>
            <a:endParaRPr b="1" sz="1900">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rPr b="1" lang="en" sz="1700">
                <a:latin typeface="Arial"/>
                <a:ea typeface="Arial"/>
                <a:cs typeface="Arial"/>
                <a:sym typeface="Arial"/>
              </a:rPr>
              <a:t>Opportunities to Extend Learning</a:t>
            </a:r>
            <a:endParaRPr b="1" sz="1700">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t/>
            </a:r>
            <a:endParaRPr>
              <a:latin typeface="Arial"/>
              <a:ea typeface="Arial"/>
              <a:cs typeface="Arial"/>
              <a:sym typeface="Arial"/>
            </a:endParaRPr>
          </a:p>
          <a:p>
            <a:pPr indent="-330200" lvl="0" marL="457200" rtl="0" algn="l">
              <a:lnSpc>
                <a:spcPct val="115000"/>
              </a:lnSpc>
              <a:spcBef>
                <a:spcPts val="0"/>
              </a:spcBef>
              <a:spcAft>
                <a:spcPts val="0"/>
              </a:spcAft>
              <a:buClr>
                <a:schemeClr val="dk1"/>
              </a:buClr>
              <a:buSzPts val="1600"/>
              <a:buFont typeface="Arial"/>
              <a:buChar char="●"/>
            </a:pPr>
            <a:r>
              <a:rPr lang="en">
                <a:latin typeface="Arial"/>
                <a:ea typeface="Arial"/>
                <a:cs typeface="Arial"/>
                <a:sym typeface="Arial"/>
              </a:rPr>
              <a:t>Use </a:t>
            </a:r>
            <a:r>
              <a:rPr lang="en" u="sng">
                <a:solidFill>
                  <a:srgbClr val="1155CC"/>
                </a:solidFill>
                <a:latin typeface="Arial"/>
                <a:ea typeface="Arial"/>
                <a:cs typeface="Arial"/>
                <a:sym typeface="Arial"/>
                <a:hlinkClick r:id="rId3">
                  <a:extLst>
                    <a:ext uri="{A12FA001-AC4F-418D-AE19-62706E023703}">
                      <ahyp:hlinkClr val="tx"/>
                    </a:ext>
                  </a:extLst>
                </a:hlinkClick>
              </a:rPr>
              <a:t>PBS’s search engine</a:t>
            </a:r>
            <a:r>
              <a:rPr lang="en">
                <a:latin typeface="Arial"/>
                <a:ea typeface="Arial"/>
                <a:cs typeface="Arial"/>
                <a:sym typeface="Arial"/>
              </a:rPr>
              <a:t> to find free documentaries and clips aligned to content</a:t>
            </a:r>
            <a:endParaRPr>
              <a:latin typeface="Arial"/>
              <a:ea typeface="Arial"/>
              <a:cs typeface="Arial"/>
              <a:sym typeface="Arial"/>
            </a:endParaRPr>
          </a:p>
          <a:p>
            <a:pPr indent="-330200" lvl="0" marL="457200" rtl="0" algn="l">
              <a:lnSpc>
                <a:spcPct val="115000"/>
              </a:lnSpc>
              <a:spcBef>
                <a:spcPts val="1000"/>
              </a:spcBef>
              <a:spcAft>
                <a:spcPts val="0"/>
              </a:spcAft>
              <a:buClr>
                <a:schemeClr val="dk1"/>
              </a:buClr>
              <a:buSzPts val="1600"/>
              <a:buFont typeface="Arial"/>
              <a:buChar char="●"/>
            </a:pPr>
            <a:r>
              <a:rPr lang="en">
                <a:latin typeface="Arial"/>
                <a:ea typeface="Arial"/>
                <a:cs typeface="Arial"/>
                <a:sym typeface="Arial"/>
              </a:rPr>
              <a:t>Read the “Grader” Book as a family</a:t>
            </a:r>
            <a:endParaRPr>
              <a:latin typeface="Arial"/>
              <a:ea typeface="Arial"/>
              <a:cs typeface="Arial"/>
              <a:sym typeface="Arial"/>
            </a:endParaRPr>
          </a:p>
          <a:p>
            <a:pPr indent="-330200" lvl="1" marL="914400" rtl="0" algn="l">
              <a:lnSpc>
                <a:spcPct val="115000"/>
              </a:lnSpc>
              <a:spcBef>
                <a:spcPts val="0"/>
              </a:spcBef>
              <a:spcAft>
                <a:spcPts val="0"/>
              </a:spcAft>
              <a:buClr>
                <a:schemeClr val="dk1"/>
              </a:buClr>
              <a:buSzPts val="1600"/>
              <a:buFont typeface="Arial"/>
              <a:buChar char="○"/>
            </a:pPr>
            <a:r>
              <a:rPr lang="en">
                <a:latin typeface="Arial"/>
                <a:ea typeface="Arial"/>
                <a:cs typeface="Arial"/>
                <a:sym typeface="Arial"/>
              </a:rPr>
              <a:t>You can find a copy at our school book swap</a:t>
            </a:r>
            <a:endParaRPr>
              <a:latin typeface="Arial"/>
              <a:ea typeface="Arial"/>
              <a:cs typeface="Arial"/>
              <a:sym typeface="Arial"/>
            </a:endParaRPr>
          </a:p>
          <a:p>
            <a:pPr indent="-330200" lvl="1" marL="914400" rtl="0" algn="l">
              <a:lnSpc>
                <a:spcPct val="115000"/>
              </a:lnSpc>
              <a:spcBef>
                <a:spcPts val="0"/>
              </a:spcBef>
              <a:spcAft>
                <a:spcPts val="0"/>
              </a:spcAft>
              <a:buClr>
                <a:schemeClr val="dk1"/>
              </a:buClr>
              <a:buSzPts val="1600"/>
              <a:buFont typeface="Arial"/>
              <a:buChar char="○"/>
            </a:pPr>
            <a:r>
              <a:rPr lang="en">
                <a:latin typeface="Arial"/>
                <a:ea typeface="Arial"/>
                <a:cs typeface="Arial"/>
                <a:sym typeface="Arial"/>
              </a:rPr>
              <a:t>You can purchase a copy from the </a:t>
            </a:r>
            <a:r>
              <a:rPr lang="en" u="sng">
                <a:solidFill>
                  <a:srgbClr val="1155CC"/>
                </a:solidFill>
                <a:latin typeface="Arial"/>
                <a:ea typeface="Arial"/>
                <a:cs typeface="Arial"/>
                <a:sym typeface="Arial"/>
                <a:hlinkClick r:id="rId4">
                  <a:extLst>
                    <a:ext uri="{A12FA001-AC4F-418D-AE19-62706E023703}">
                      <ahyp:hlinkClr val="tx"/>
                    </a:ext>
                  </a:extLst>
                </a:hlinkClick>
              </a:rPr>
              <a:t>Core Knowledge Store</a:t>
            </a:r>
            <a:r>
              <a:rPr lang="en">
                <a:latin typeface="Arial"/>
                <a:ea typeface="Arial"/>
                <a:cs typeface="Arial"/>
                <a:sym typeface="Arial"/>
              </a:rPr>
              <a:t> </a:t>
            </a:r>
            <a:endParaRPr>
              <a:latin typeface="Arial"/>
              <a:ea typeface="Arial"/>
              <a:cs typeface="Arial"/>
              <a:sym typeface="Arial"/>
            </a:endParaRPr>
          </a:p>
          <a:p>
            <a:pPr indent="-330200" lvl="0" marL="457200" rtl="0" algn="l">
              <a:lnSpc>
                <a:spcPct val="115000"/>
              </a:lnSpc>
              <a:spcBef>
                <a:spcPts val="1000"/>
              </a:spcBef>
              <a:spcAft>
                <a:spcPts val="0"/>
              </a:spcAft>
              <a:buClr>
                <a:schemeClr val="dk1"/>
              </a:buClr>
              <a:buSzPts val="1600"/>
              <a:buFont typeface="Arial"/>
              <a:buChar char="●"/>
            </a:pPr>
            <a:r>
              <a:rPr lang="en">
                <a:latin typeface="Arial"/>
                <a:ea typeface="Arial"/>
                <a:cs typeface="Arial"/>
                <a:sym typeface="Arial"/>
              </a:rPr>
              <a:t>Take ‘virtual tours’ using the resources on </a:t>
            </a:r>
            <a:r>
              <a:rPr lang="en" u="sng">
                <a:solidFill>
                  <a:srgbClr val="1155CC"/>
                </a:solidFill>
                <a:latin typeface="Arial"/>
                <a:ea typeface="Arial"/>
                <a:cs typeface="Arial"/>
                <a:sym typeface="Arial"/>
                <a:hlinkClick r:id="rId5">
                  <a:extLst>
                    <a:ext uri="{A12FA001-AC4F-418D-AE19-62706E023703}">
                      <ahyp:hlinkClr val="tx"/>
                    </a:ext>
                  </a:extLst>
                </a:hlinkClick>
              </a:rPr>
              <a:t>thehistorylist.com</a:t>
            </a:r>
            <a:r>
              <a:rPr lang="en">
                <a:latin typeface="Arial"/>
                <a:ea typeface="Arial"/>
                <a:cs typeface="Arial"/>
                <a:sym typeface="Arial"/>
              </a:rPr>
              <a:t> or search for specific museum websites.  Many have built opportunities for distance learning that allows families to engage from afar.</a:t>
            </a:r>
            <a:endParaRPr>
              <a:latin typeface="Arial"/>
              <a:ea typeface="Arial"/>
              <a:cs typeface="Arial"/>
              <a:sym typeface="Arial"/>
            </a:endParaRPr>
          </a:p>
          <a:p>
            <a:pPr indent="0" lvl="0" marL="0" rtl="0" algn="l">
              <a:lnSpc>
                <a:spcPct val="150000"/>
              </a:lnSpc>
              <a:spcBef>
                <a:spcPts val="1000"/>
              </a:spcBef>
              <a:spcAft>
                <a:spcPts val="0"/>
              </a:spcAft>
              <a:buNone/>
            </a:pPr>
            <a:r>
              <a:t/>
            </a:r>
            <a:endParaRPr b="1" sz="2000">
              <a:highlight>
                <a:schemeClr val="lt1"/>
              </a:highlight>
              <a:latin typeface="Nixie One"/>
              <a:ea typeface="Nixie One"/>
              <a:cs typeface="Nixie One"/>
              <a:sym typeface="Nixie One"/>
            </a:endParaRPr>
          </a:p>
          <a:p>
            <a:pPr indent="0" lvl="0" marL="0" rtl="0" algn="l">
              <a:lnSpc>
                <a:spcPct val="150000"/>
              </a:lnSpc>
              <a:spcBef>
                <a:spcPts val="600"/>
              </a:spcBef>
              <a:spcAft>
                <a:spcPts val="0"/>
              </a:spcAft>
              <a:buNone/>
            </a:pPr>
            <a:r>
              <a:t/>
            </a:r>
            <a:endParaRPr b="1" sz="2000">
              <a:highlight>
                <a:schemeClr val="lt1"/>
              </a:highlight>
              <a:latin typeface="Nixie One"/>
              <a:ea typeface="Nixie One"/>
              <a:cs typeface="Nixie One"/>
              <a:sym typeface="Nixie One"/>
            </a:endParaRPr>
          </a:p>
          <a:p>
            <a:pPr indent="0" lvl="0" marL="0" rtl="0" algn="l">
              <a:lnSpc>
                <a:spcPct val="150000"/>
              </a:lnSpc>
              <a:spcBef>
                <a:spcPts val="600"/>
              </a:spcBef>
              <a:spcAft>
                <a:spcPts val="0"/>
              </a:spcAft>
              <a:buNone/>
            </a:pPr>
            <a:r>
              <a:t/>
            </a:r>
            <a:endParaRPr sz="1800">
              <a:highlight>
                <a:srgbClr val="FFFFFF"/>
              </a:highlight>
              <a:latin typeface="Cambria"/>
              <a:ea typeface="Cambria"/>
              <a:cs typeface="Cambria"/>
              <a:sym typeface="Cambria"/>
            </a:endParaRPr>
          </a:p>
        </p:txBody>
      </p:sp>
      <p:sp>
        <p:nvSpPr>
          <p:cNvPr id="263" name="Google Shape;263;p34"/>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1000"/>
                                        <p:tgtEl>
                                          <p:spTgt spid="2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Cymbelin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op">
  <a:themeElements>
    <a:clrScheme name="Pop">
      <a:dk1>
        <a:srgbClr val="FEAC1B"/>
      </a:dk1>
      <a:lt1>
        <a:srgbClr val="FFFFFF"/>
      </a:lt1>
      <a:dk2>
        <a:srgbClr val="000000"/>
      </a:dk2>
      <a:lt2>
        <a:srgbClr val="D9D9D9"/>
      </a:lt2>
      <a:accent1>
        <a:srgbClr val="666666"/>
      </a:accent1>
      <a:accent2>
        <a:srgbClr val="483165"/>
      </a:accent2>
      <a:accent3>
        <a:srgbClr val="FEAC1B"/>
      </a:accent3>
      <a:accent4>
        <a:srgbClr val="603599"/>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